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FD0F17-BA7F-432B-B2F7-5C48B79A7EBF}" v="5" dt="2025-04-29T12:52:26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rahim.ghali" userId="238eab95-4752-4119-815c-a92bc31ac127" providerId="ADAL" clId="{D8FD0F17-BA7F-432B-B2F7-5C48B79A7EBF}"/>
    <pc:docChg chg="undo custSel delSld modSld">
      <pc:chgData name="ibrahim.ghali" userId="238eab95-4752-4119-815c-a92bc31ac127" providerId="ADAL" clId="{D8FD0F17-BA7F-432B-B2F7-5C48B79A7EBF}" dt="2025-04-29T12:54:50.736" v="41" actId="26606"/>
      <pc:docMkLst>
        <pc:docMk/>
      </pc:docMkLst>
      <pc:sldChg chg="addSp delSp modSp mod">
        <pc:chgData name="ibrahim.ghali" userId="238eab95-4752-4119-815c-a92bc31ac127" providerId="ADAL" clId="{D8FD0F17-BA7F-432B-B2F7-5C48B79A7EBF}" dt="2025-04-29T12:47:25.969" v="9" actId="962"/>
        <pc:sldMkLst>
          <pc:docMk/>
          <pc:sldMk cId="1485658386" sldId="257"/>
        </pc:sldMkLst>
        <pc:spChg chg="mod">
          <ac:chgData name="ibrahim.ghali" userId="238eab95-4752-4119-815c-a92bc31ac127" providerId="ADAL" clId="{D8FD0F17-BA7F-432B-B2F7-5C48B79A7EBF}" dt="2025-04-29T12:47:18.110" v="5" actId="26606"/>
          <ac:spMkLst>
            <pc:docMk/>
            <pc:sldMk cId="1485658386" sldId="257"/>
            <ac:spMk id="2" creationId="{D3677041-EBF1-5032-AF98-8220D3EE9DD5}"/>
          </ac:spMkLst>
        </pc:spChg>
        <pc:spChg chg="mod ord">
          <ac:chgData name="ibrahim.ghali" userId="238eab95-4752-4119-815c-a92bc31ac127" providerId="ADAL" clId="{D8FD0F17-BA7F-432B-B2F7-5C48B79A7EBF}" dt="2025-04-29T12:47:18.110" v="5" actId="26606"/>
          <ac:spMkLst>
            <pc:docMk/>
            <pc:sldMk cId="1485658386" sldId="257"/>
            <ac:spMk id="3" creationId="{4FAC8ABF-76BB-7764-8F6A-90B70B5AC5FB}"/>
          </ac:spMkLst>
        </pc:spChg>
        <pc:spChg chg="del">
          <ac:chgData name="ibrahim.ghali" userId="238eab95-4752-4119-815c-a92bc31ac127" providerId="ADAL" clId="{D8FD0F17-BA7F-432B-B2F7-5C48B79A7EBF}" dt="2025-04-29T12:47:18.110" v="5" actId="26606"/>
          <ac:spMkLst>
            <pc:docMk/>
            <pc:sldMk cId="1485658386" sldId="257"/>
            <ac:spMk id="9" creationId="{9F7D5CDA-D291-4307-BF55-1381FED29634}"/>
          </ac:spMkLst>
        </pc:spChg>
        <pc:spChg chg="add">
          <ac:chgData name="ibrahim.ghali" userId="238eab95-4752-4119-815c-a92bc31ac127" providerId="ADAL" clId="{D8FD0F17-BA7F-432B-B2F7-5C48B79A7EBF}" dt="2025-04-29T12:47:18.110" v="5" actId="26606"/>
          <ac:spMkLst>
            <pc:docMk/>
            <pc:sldMk cId="1485658386" sldId="257"/>
            <ac:spMk id="14" creationId="{21AC6A30-4F22-4C0F-B278-19C5B8A80C55}"/>
          </ac:spMkLst>
        </pc:spChg>
        <pc:spChg chg="add">
          <ac:chgData name="ibrahim.ghali" userId="238eab95-4752-4119-815c-a92bc31ac127" providerId="ADAL" clId="{D8FD0F17-BA7F-432B-B2F7-5C48B79A7EBF}" dt="2025-04-29T12:47:18.110" v="5" actId="26606"/>
          <ac:spMkLst>
            <pc:docMk/>
            <pc:sldMk cId="1485658386" sldId="257"/>
            <ac:spMk id="16" creationId="{BB4335AD-65B1-44E4-90AF-264024FE4BD2}"/>
          </ac:spMkLst>
        </pc:spChg>
        <pc:picChg chg="mod">
          <ac:chgData name="ibrahim.ghali" userId="238eab95-4752-4119-815c-a92bc31ac127" providerId="ADAL" clId="{D8FD0F17-BA7F-432B-B2F7-5C48B79A7EBF}" dt="2025-04-29T12:47:25.967" v="8" actId="27614"/>
          <ac:picMkLst>
            <pc:docMk/>
            <pc:sldMk cId="1485658386" sldId="257"/>
            <ac:picMk id="5" creationId="{101C7D69-BD15-E386-9AA1-BD853B908C06}"/>
          </ac:picMkLst>
        </pc:picChg>
        <pc:picChg chg="add mod">
          <ac:chgData name="ibrahim.ghali" userId="238eab95-4752-4119-815c-a92bc31ac127" providerId="ADAL" clId="{D8FD0F17-BA7F-432B-B2F7-5C48B79A7EBF}" dt="2025-04-29T12:47:25.969" v="9" actId="962"/>
          <ac:picMkLst>
            <pc:docMk/>
            <pc:sldMk cId="1485658386" sldId="257"/>
            <ac:picMk id="6" creationId="{B2934443-BF66-E051-DBC2-D99F6001ED5C}"/>
          </ac:picMkLst>
        </pc:picChg>
      </pc:sldChg>
      <pc:sldChg chg="addSp delSp modSp mod">
        <pc:chgData name="ibrahim.ghali" userId="238eab95-4752-4119-815c-a92bc31ac127" providerId="ADAL" clId="{D8FD0F17-BA7F-432B-B2F7-5C48B79A7EBF}" dt="2025-04-29T12:48:21.290" v="17" actId="26606"/>
        <pc:sldMkLst>
          <pc:docMk/>
          <pc:sldMk cId="1220726677" sldId="258"/>
        </pc:sldMkLst>
        <pc:spChg chg="mod">
          <ac:chgData name="ibrahim.ghali" userId="238eab95-4752-4119-815c-a92bc31ac127" providerId="ADAL" clId="{D8FD0F17-BA7F-432B-B2F7-5C48B79A7EBF}" dt="2025-04-29T12:48:21.290" v="17" actId="26606"/>
          <ac:spMkLst>
            <pc:docMk/>
            <pc:sldMk cId="1220726677" sldId="258"/>
            <ac:spMk id="2" creationId="{76A8D776-53A3-8C7A-DBD4-08AF8C64E33C}"/>
          </ac:spMkLst>
        </pc:spChg>
        <pc:spChg chg="del">
          <ac:chgData name="ibrahim.ghali" userId="238eab95-4752-4119-815c-a92bc31ac127" providerId="ADAL" clId="{D8FD0F17-BA7F-432B-B2F7-5C48B79A7EBF}" dt="2025-04-29T12:48:21.290" v="17" actId="26606"/>
          <ac:spMkLst>
            <pc:docMk/>
            <pc:sldMk cId="1220726677" sldId="258"/>
            <ac:spMk id="16" creationId="{058A14AF-9FB5-4CC7-BA35-E8E85D3EDF0E}"/>
          </ac:spMkLst>
        </pc:spChg>
        <pc:spChg chg="del">
          <ac:chgData name="ibrahim.ghali" userId="238eab95-4752-4119-815c-a92bc31ac127" providerId="ADAL" clId="{D8FD0F17-BA7F-432B-B2F7-5C48B79A7EBF}" dt="2025-04-29T12:48:21.290" v="17" actId="26606"/>
          <ac:spMkLst>
            <pc:docMk/>
            <pc:sldMk cId="1220726677" sldId="258"/>
            <ac:spMk id="18" creationId="{3A9A4357-BD1D-4622-A4FE-766E6AB8DE84}"/>
          </ac:spMkLst>
        </pc:spChg>
        <pc:spChg chg="del">
          <ac:chgData name="ibrahim.ghali" userId="238eab95-4752-4119-815c-a92bc31ac127" providerId="ADAL" clId="{D8FD0F17-BA7F-432B-B2F7-5C48B79A7EBF}" dt="2025-04-29T12:48:21.290" v="17" actId="26606"/>
          <ac:spMkLst>
            <pc:docMk/>
            <pc:sldMk cId="1220726677" sldId="258"/>
            <ac:spMk id="20" creationId="{E659831F-0D9A-4C63-9EBB-8435B85A440F}"/>
          </ac:spMkLst>
        </pc:spChg>
        <pc:spChg chg="del">
          <ac:chgData name="ibrahim.ghali" userId="238eab95-4752-4119-815c-a92bc31ac127" providerId="ADAL" clId="{D8FD0F17-BA7F-432B-B2F7-5C48B79A7EBF}" dt="2025-04-29T12:48:21.290" v="17" actId="26606"/>
          <ac:spMkLst>
            <pc:docMk/>
            <pc:sldMk cId="1220726677" sldId="258"/>
            <ac:spMk id="22" creationId="{E6995CE5-F890-4ABA-82A2-26507CE8D2A3}"/>
          </ac:spMkLst>
        </pc:spChg>
        <pc:graphicFrameChg chg="mod ord modGraphic">
          <ac:chgData name="ibrahim.ghali" userId="238eab95-4752-4119-815c-a92bc31ac127" providerId="ADAL" clId="{D8FD0F17-BA7F-432B-B2F7-5C48B79A7EBF}" dt="2025-04-29T12:48:21.290" v="17" actId="26606"/>
          <ac:graphicFrameMkLst>
            <pc:docMk/>
            <pc:sldMk cId="1220726677" sldId="258"/>
            <ac:graphicFrameMk id="5" creationId="{7FD17966-2994-134D-D02D-7ED008B97237}"/>
          </ac:graphicFrameMkLst>
        </pc:graphicFrameChg>
        <pc:picChg chg="add mod">
          <ac:chgData name="ibrahim.ghali" userId="238eab95-4752-4119-815c-a92bc31ac127" providerId="ADAL" clId="{D8FD0F17-BA7F-432B-B2F7-5C48B79A7EBF}" dt="2025-04-29T12:48:21.290" v="17" actId="26606"/>
          <ac:picMkLst>
            <pc:docMk/>
            <pc:sldMk cId="1220726677" sldId="258"/>
            <ac:picMk id="4" creationId="{4F18B6F6-A224-D966-D309-761914E698D3}"/>
          </ac:picMkLst>
        </pc:picChg>
      </pc:sldChg>
      <pc:sldChg chg="addSp delSp modSp mod">
        <pc:chgData name="ibrahim.ghali" userId="238eab95-4752-4119-815c-a92bc31ac127" providerId="ADAL" clId="{D8FD0F17-BA7F-432B-B2F7-5C48B79A7EBF}" dt="2025-04-29T12:49:29.700" v="24" actId="962"/>
        <pc:sldMkLst>
          <pc:docMk/>
          <pc:sldMk cId="741875760" sldId="259"/>
        </pc:sldMkLst>
        <pc:spChg chg="mod">
          <ac:chgData name="ibrahim.ghali" userId="238eab95-4752-4119-815c-a92bc31ac127" providerId="ADAL" clId="{D8FD0F17-BA7F-432B-B2F7-5C48B79A7EBF}" dt="2025-04-29T12:49:27.814" v="22" actId="26606"/>
          <ac:spMkLst>
            <pc:docMk/>
            <pc:sldMk cId="741875760" sldId="259"/>
            <ac:spMk id="2" creationId="{BC117181-FFC6-83DB-436B-034D9C99DF5E}"/>
          </ac:spMkLst>
        </pc:spChg>
        <pc:spChg chg="mod ord">
          <ac:chgData name="ibrahim.ghali" userId="238eab95-4752-4119-815c-a92bc31ac127" providerId="ADAL" clId="{D8FD0F17-BA7F-432B-B2F7-5C48B79A7EBF}" dt="2025-04-29T12:49:27.814" v="22" actId="26606"/>
          <ac:spMkLst>
            <pc:docMk/>
            <pc:sldMk cId="741875760" sldId="259"/>
            <ac:spMk id="3" creationId="{C5E88F22-17FF-AC61-9B8D-A235F3FA29E5}"/>
          </ac:spMkLst>
        </pc:spChg>
        <pc:spChg chg="del">
          <ac:chgData name="ibrahim.ghali" userId="238eab95-4752-4119-815c-a92bc31ac127" providerId="ADAL" clId="{D8FD0F17-BA7F-432B-B2F7-5C48B79A7EBF}" dt="2025-04-29T12:49:27.814" v="22" actId="26606"/>
          <ac:spMkLst>
            <pc:docMk/>
            <pc:sldMk cId="741875760" sldId="259"/>
            <ac:spMk id="8" creationId="{081EA652-8C6A-4E69-BEB9-170809474553}"/>
          </ac:spMkLst>
        </pc:spChg>
        <pc:spChg chg="del">
          <ac:chgData name="ibrahim.ghali" userId="238eab95-4752-4119-815c-a92bc31ac127" providerId="ADAL" clId="{D8FD0F17-BA7F-432B-B2F7-5C48B79A7EBF}" dt="2025-04-29T12:49:27.814" v="22" actId="26606"/>
          <ac:spMkLst>
            <pc:docMk/>
            <pc:sldMk cId="741875760" sldId="259"/>
            <ac:spMk id="10" creationId="{A4026A73-1F7F-49F2-B319-8CA3B3D53269}"/>
          </ac:spMkLst>
        </pc:spChg>
        <pc:spChg chg="del">
          <ac:chgData name="ibrahim.ghali" userId="238eab95-4752-4119-815c-a92bc31ac127" providerId="ADAL" clId="{D8FD0F17-BA7F-432B-B2F7-5C48B79A7EBF}" dt="2025-04-29T12:49:27.814" v="22" actId="26606"/>
          <ac:spMkLst>
            <pc:docMk/>
            <pc:sldMk cId="741875760" sldId="259"/>
            <ac:spMk id="12" creationId="{5298780A-33B9-4EA2-8F67-DE68AD62841B}"/>
          </ac:spMkLst>
        </pc:spChg>
        <pc:spChg chg="del">
          <ac:chgData name="ibrahim.ghali" userId="238eab95-4752-4119-815c-a92bc31ac127" providerId="ADAL" clId="{D8FD0F17-BA7F-432B-B2F7-5C48B79A7EBF}" dt="2025-04-29T12:49:27.814" v="22" actId="26606"/>
          <ac:spMkLst>
            <pc:docMk/>
            <pc:sldMk cId="741875760" sldId="259"/>
            <ac:spMk id="23" creationId="{7F488E8B-4E1E-4402-8935-D4E6C02615C7}"/>
          </ac:spMkLst>
        </pc:spChg>
        <pc:spChg chg="add">
          <ac:chgData name="ibrahim.ghali" userId="238eab95-4752-4119-815c-a92bc31ac127" providerId="ADAL" clId="{D8FD0F17-BA7F-432B-B2F7-5C48B79A7EBF}" dt="2025-04-29T12:49:27.814" v="22" actId="26606"/>
          <ac:spMkLst>
            <pc:docMk/>
            <pc:sldMk cId="741875760" sldId="259"/>
            <ac:spMk id="29" creationId="{A2679492-7988-4050-9056-542444452411}"/>
          </ac:spMkLst>
        </pc:spChg>
        <pc:spChg chg="add">
          <ac:chgData name="ibrahim.ghali" userId="238eab95-4752-4119-815c-a92bc31ac127" providerId="ADAL" clId="{D8FD0F17-BA7F-432B-B2F7-5C48B79A7EBF}" dt="2025-04-29T12:49:27.814" v="22" actId="26606"/>
          <ac:spMkLst>
            <pc:docMk/>
            <pc:sldMk cId="741875760" sldId="259"/>
            <ac:spMk id="31" creationId="{B091B163-7D61-4891-ABCF-5C13D9C418D0}"/>
          </ac:spMkLst>
        </pc:spChg>
        <pc:picChg chg="add mod">
          <ac:chgData name="ibrahim.ghali" userId="238eab95-4752-4119-815c-a92bc31ac127" providerId="ADAL" clId="{D8FD0F17-BA7F-432B-B2F7-5C48B79A7EBF}" dt="2025-04-29T12:49:29.700" v="24" actId="962"/>
          <ac:picMkLst>
            <pc:docMk/>
            <pc:sldMk cId="741875760" sldId="259"/>
            <ac:picMk id="5" creationId="{1A7B3010-FF5E-E2D1-0B63-C594B7722B79}"/>
          </ac:picMkLst>
        </pc:picChg>
        <pc:cxnChg chg="del">
          <ac:chgData name="ibrahim.ghali" userId="238eab95-4752-4119-815c-a92bc31ac127" providerId="ADAL" clId="{D8FD0F17-BA7F-432B-B2F7-5C48B79A7EBF}" dt="2025-04-29T12:49:27.814" v="22" actId="26606"/>
          <ac:cxnSpMkLst>
            <pc:docMk/>
            <pc:sldMk cId="741875760" sldId="259"/>
            <ac:cxnSpMk id="24" creationId="{23AAC9B5-8015-485C-ACF9-A750390E9A56}"/>
          </ac:cxnSpMkLst>
        </pc:cxnChg>
      </pc:sldChg>
      <pc:sldChg chg="addSp delSp modSp mod">
        <pc:chgData name="ibrahim.ghali" userId="238eab95-4752-4119-815c-a92bc31ac127" providerId="ADAL" clId="{D8FD0F17-BA7F-432B-B2F7-5C48B79A7EBF}" dt="2025-04-29T12:51:39.166" v="32" actId="962"/>
        <pc:sldMkLst>
          <pc:docMk/>
          <pc:sldMk cId="3383817370" sldId="260"/>
        </pc:sldMkLst>
        <pc:spChg chg="mod">
          <ac:chgData name="ibrahim.ghali" userId="238eab95-4752-4119-815c-a92bc31ac127" providerId="ADAL" clId="{D8FD0F17-BA7F-432B-B2F7-5C48B79A7EBF}" dt="2025-04-29T12:51:36.874" v="30" actId="26606"/>
          <ac:spMkLst>
            <pc:docMk/>
            <pc:sldMk cId="3383817370" sldId="260"/>
            <ac:spMk id="2" creationId="{C3A7D306-62BD-3C83-C17E-85C4738F01D0}"/>
          </ac:spMkLst>
        </pc:spChg>
        <pc:spChg chg="mod ord">
          <ac:chgData name="ibrahim.ghali" userId="238eab95-4752-4119-815c-a92bc31ac127" providerId="ADAL" clId="{D8FD0F17-BA7F-432B-B2F7-5C48B79A7EBF}" dt="2025-04-29T12:51:36.874" v="30" actId="26606"/>
          <ac:spMkLst>
            <pc:docMk/>
            <pc:sldMk cId="3383817370" sldId="260"/>
            <ac:spMk id="3" creationId="{1F111129-DBDF-3E5E-F579-5AB87195707C}"/>
          </ac:spMkLst>
        </pc:spChg>
        <pc:spChg chg="add del">
          <ac:chgData name="ibrahim.ghali" userId="238eab95-4752-4119-815c-a92bc31ac127" providerId="ADAL" clId="{D8FD0F17-BA7F-432B-B2F7-5C48B79A7EBF}" dt="2025-04-29T12:51:36.874" v="30" actId="26606"/>
          <ac:spMkLst>
            <pc:docMk/>
            <pc:sldMk cId="3383817370" sldId="260"/>
            <ac:spMk id="12" creationId="{7F488E8B-4E1E-4402-8935-D4E6C02615C7}"/>
          </ac:spMkLst>
        </pc:spChg>
        <pc:spChg chg="add del">
          <ac:chgData name="ibrahim.ghali" userId="238eab95-4752-4119-815c-a92bc31ac127" providerId="ADAL" clId="{D8FD0F17-BA7F-432B-B2F7-5C48B79A7EBF}" dt="2025-04-29T12:51:36.874" v="30" actId="26606"/>
          <ac:spMkLst>
            <pc:docMk/>
            <pc:sldMk cId="3383817370" sldId="260"/>
            <ac:spMk id="13" creationId="{081EA652-8C6A-4E69-BEB9-170809474553}"/>
          </ac:spMkLst>
        </pc:spChg>
        <pc:spChg chg="add del">
          <ac:chgData name="ibrahim.ghali" userId="238eab95-4752-4119-815c-a92bc31ac127" providerId="ADAL" clId="{D8FD0F17-BA7F-432B-B2F7-5C48B79A7EBF}" dt="2025-04-29T12:51:36.874" v="30" actId="26606"/>
          <ac:spMkLst>
            <pc:docMk/>
            <pc:sldMk cId="3383817370" sldId="260"/>
            <ac:spMk id="15" creationId="{5298780A-33B9-4EA2-8F67-DE68AD62841B}"/>
          </ac:spMkLst>
        </pc:spChg>
        <pc:spChg chg="add">
          <ac:chgData name="ibrahim.ghali" userId="238eab95-4752-4119-815c-a92bc31ac127" providerId="ADAL" clId="{D8FD0F17-BA7F-432B-B2F7-5C48B79A7EBF}" dt="2025-04-29T12:51:36.874" v="30" actId="26606"/>
          <ac:spMkLst>
            <pc:docMk/>
            <pc:sldMk cId="3383817370" sldId="260"/>
            <ac:spMk id="20" creationId="{3BA513B0-82FF-4F41-8178-885375D1CFB5}"/>
          </ac:spMkLst>
        </pc:spChg>
        <pc:grpChg chg="add">
          <ac:chgData name="ibrahim.ghali" userId="238eab95-4752-4119-815c-a92bc31ac127" providerId="ADAL" clId="{D8FD0F17-BA7F-432B-B2F7-5C48B79A7EBF}" dt="2025-04-29T12:51:36.874" v="30" actId="26606"/>
          <ac:grpSpMkLst>
            <pc:docMk/>
            <pc:sldMk cId="3383817370" sldId="260"/>
            <ac:grpSpMk id="22" creationId="{93DB8501-F9F2-4ACD-B56A-9019CD5006D6}"/>
          </ac:grpSpMkLst>
        </pc:grpChg>
        <pc:picChg chg="add mod ord">
          <ac:chgData name="ibrahim.ghali" userId="238eab95-4752-4119-815c-a92bc31ac127" providerId="ADAL" clId="{D8FD0F17-BA7F-432B-B2F7-5C48B79A7EBF}" dt="2025-04-29T12:51:39.166" v="32" actId="962"/>
          <ac:picMkLst>
            <pc:docMk/>
            <pc:sldMk cId="3383817370" sldId="260"/>
            <ac:picMk id="5" creationId="{32960C54-FDCF-D6C1-2FD8-4F21CE7E1B8B}"/>
          </ac:picMkLst>
        </pc:picChg>
        <pc:cxnChg chg="add del">
          <ac:chgData name="ibrahim.ghali" userId="238eab95-4752-4119-815c-a92bc31ac127" providerId="ADAL" clId="{D8FD0F17-BA7F-432B-B2F7-5C48B79A7EBF}" dt="2025-04-29T12:51:36.874" v="30" actId="26606"/>
          <ac:cxnSpMkLst>
            <pc:docMk/>
            <pc:sldMk cId="3383817370" sldId="260"/>
            <ac:cxnSpMk id="14" creationId="{23AAC9B5-8015-485C-ACF9-A750390E9A56}"/>
          </ac:cxnSpMkLst>
        </pc:cxnChg>
      </pc:sldChg>
      <pc:sldChg chg="addSp delSp modSp mod">
        <pc:chgData name="ibrahim.ghali" userId="238eab95-4752-4119-815c-a92bc31ac127" providerId="ADAL" clId="{D8FD0F17-BA7F-432B-B2F7-5C48B79A7EBF}" dt="2025-04-29T12:52:39.119" v="39" actId="26606"/>
        <pc:sldMkLst>
          <pc:docMk/>
          <pc:sldMk cId="3650075550" sldId="261"/>
        </pc:sldMkLst>
        <pc:spChg chg="mod">
          <ac:chgData name="ibrahim.ghali" userId="238eab95-4752-4119-815c-a92bc31ac127" providerId="ADAL" clId="{D8FD0F17-BA7F-432B-B2F7-5C48B79A7EBF}" dt="2025-04-29T12:52:39.119" v="39" actId="26606"/>
          <ac:spMkLst>
            <pc:docMk/>
            <pc:sldMk cId="3650075550" sldId="261"/>
            <ac:spMk id="2" creationId="{CA202053-AF78-6BA4-BA09-EF6934AFCC6E}"/>
          </ac:spMkLst>
        </pc:spChg>
        <pc:spChg chg="mod ord">
          <ac:chgData name="ibrahim.ghali" userId="238eab95-4752-4119-815c-a92bc31ac127" providerId="ADAL" clId="{D8FD0F17-BA7F-432B-B2F7-5C48B79A7EBF}" dt="2025-04-29T12:52:39.119" v="39" actId="26606"/>
          <ac:spMkLst>
            <pc:docMk/>
            <pc:sldMk cId="3650075550" sldId="261"/>
            <ac:spMk id="3" creationId="{17810AB0-FA59-A542-B4BE-705BA311B0AA}"/>
          </ac:spMkLst>
        </pc:spChg>
        <pc:spChg chg="del">
          <ac:chgData name="ibrahim.ghali" userId="238eab95-4752-4119-815c-a92bc31ac127" providerId="ADAL" clId="{D8FD0F17-BA7F-432B-B2F7-5C48B79A7EBF}" dt="2025-04-29T12:52:39.119" v="39" actId="26606"/>
          <ac:spMkLst>
            <pc:docMk/>
            <pc:sldMk cId="3650075550" sldId="261"/>
            <ac:spMk id="9" creationId="{3ECBE1F1-D69B-4AFA-ABD5-8E41720EF6DE}"/>
          </ac:spMkLst>
        </pc:spChg>
        <pc:spChg chg="del">
          <ac:chgData name="ibrahim.ghali" userId="238eab95-4752-4119-815c-a92bc31ac127" providerId="ADAL" clId="{D8FD0F17-BA7F-432B-B2F7-5C48B79A7EBF}" dt="2025-04-29T12:52:39.119" v="39" actId="26606"/>
          <ac:spMkLst>
            <pc:docMk/>
            <pc:sldMk cId="3650075550" sldId="261"/>
            <ac:spMk id="11" creationId="{603A6265-E10C-4B85-9C20-E75FCAF9CC63}"/>
          </ac:spMkLst>
        </pc:spChg>
        <pc:spChg chg="add">
          <ac:chgData name="ibrahim.ghali" userId="238eab95-4752-4119-815c-a92bc31ac127" providerId="ADAL" clId="{D8FD0F17-BA7F-432B-B2F7-5C48B79A7EBF}" dt="2025-04-29T12:52:39.119" v="39" actId="26606"/>
          <ac:spMkLst>
            <pc:docMk/>
            <pc:sldMk cId="3650075550" sldId="261"/>
            <ac:spMk id="16" creationId="{8B3A2D1A-45FC-4F95-B150-1C13EF2F6D09}"/>
          </ac:spMkLst>
        </pc:spChg>
        <pc:spChg chg="add">
          <ac:chgData name="ibrahim.ghali" userId="238eab95-4752-4119-815c-a92bc31ac127" providerId="ADAL" clId="{D8FD0F17-BA7F-432B-B2F7-5C48B79A7EBF}" dt="2025-04-29T12:52:39.119" v="39" actId="26606"/>
          <ac:spMkLst>
            <pc:docMk/>
            <pc:sldMk cId="3650075550" sldId="261"/>
            <ac:spMk id="18" creationId="{F3768FD5-DD7A-43C7-8DEA-1F5DB3CB5B95}"/>
          </ac:spMkLst>
        </pc:spChg>
        <pc:picChg chg="del mod">
          <ac:chgData name="ibrahim.ghali" userId="238eab95-4752-4119-815c-a92bc31ac127" providerId="ADAL" clId="{D8FD0F17-BA7F-432B-B2F7-5C48B79A7EBF}" dt="2025-04-29T12:52:31.740" v="37" actId="478"/>
          <ac:picMkLst>
            <pc:docMk/>
            <pc:sldMk cId="3650075550" sldId="261"/>
            <ac:picMk id="5" creationId="{05641ACB-A28C-707A-B32F-187C64414F12}"/>
          </ac:picMkLst>
        </pc:picChg>
        <pc:picChg chg="add mod">
          <ac:chgData name="ibrahim.ghali" userId="238eab95-4752-4119-815c-a92bc31ac127" providerId="ADAL" clId="{D8FD0F17-BA7F-432B-B2F7-5C48B79A7EBF}" dt="2025-04-29T12:52:39.119" v="39" actId="26606"/>
          <ac:picMkLst>
            <pc:docMk/>
            <pc:sldMk cId="3650075550" sldId="261"/>
            <ac:picMk id="6" creationId="{0D3F4ED4-E99A-53E9-B443-7C03D629E95F}"/>
          </ac:picMkLst>
        </pc:picChg>
      </pc:sldChg>
      <pc:sldChg chg="addSp modSp mod setBg">
        <pc:chgData name="ibrahim.ghali" userId="238eab95-4752-4119-815c-a92bc31ac127" providerId="ADAL" clId="{D8FD0F17-BA7F-432B-B2F7-5C48B79A7EBF}" dt="2025-04-29T12:54:50.736" v="41" actId="26606"/>
        <pc:sldMkLst>
          <pc:docMk/>
          <pc:sldMk cId="3451129842" sldId="279"/>
        </pc:sldMkLst>
        <pc:spChg chg="mod">
          <ac:chgData name="ibrahim.ghali" userId="238eab95-4752-4119-815c-a92bc31ac127" providerId="ADAL" clId="{D8FD0F17-BA7F-432B-B2F7-5C48B79A7EBF}" dt="2025-04-29T12:54:50.736" v="41" actId="26606"/>
          <ac:spMkLst>
            <pc:docMk/>
            <pc:sldMk cId="3451129842" sldId="279"/>
            <ac:spMk id="2" creationId="{CE5646D2-5FCD-D248-0CDD-DE564BDB81D4}"/>
          </ac:spMkLst>
        </pc:spChg>
        <pc:spChg chg="mod">
          <ac:chgData name="ibrahim.ghali" userId="238eab95-4752-4119-815c-a92bc31ac127" providerId="ADAL" clId="{D8FD0F17-BA7F-432B-B2F7-5C48B79A7EBF}" dt="2025-04-29T12:54:50.736" v="41" actId="26606"/>
          <ac:spMkLst>
            <pc:docMk/>
            <pc:sldMk cId="3451129842" sldId="279"/>
            <ac:spMk id="3" creationId="{E71643E5-98FF-49E2-5EF3-1EC8638F44FF}"/>
          </ac:spMkLst>
        </pc:spChg>
        <pc:spChg chg="add">
          <ac:chgData name="ibrahim.ghali" userId="238eab95-4752-4119-815c-a92bc31ac127" providerId="ADAL" clId="{D8FD0F17-BA7F-432B-B2F7-5C48B79A7EBF}" dt="2025-04-29T12:54:50.736" v="41" actId="26606"/>
          <ac:spMkLst>
            <pc:docMk/>
            <pc:sldMk cId="3451129842" sldId="279"/>
            <ac:spMk id="9" creationId="{3BA513B0-82FF-4F41-8178-885375D1CFB5}"/>
          </ac:spMkLst>
        </pc:spChg>
        <pc:grpChg chg="add">
          <ac:chgData name="ibrahim.ghali" userId="238eab95-4752-4119-815c-a92bc31ac127" providerId="ADAL" clId="{D8FD0F17-BA7F-432B-B2F7-5C48B79A7EBF}" dt="2025-04-29T12:54:50.736" v="41" actId="26606"/>
          <ac:grpSpMkLst>
            <pc:docMk/>
            <pc:sldMk cId="3451129842" sldId="279"/>
            <ac:grpSpMk id="11" creationId="{93DB8501-F9F2-4ACD-B56A-9019CD5006D6}"/>
          </ac:grpSpMkLst>
        </pc:grpChg>
        <pc:picChg chg="add">
          <ac:chgData name="ibrahim.ghali" userId="238eab95-4752-4119-815c-a92bc31ac127" providerId="ADAL" clId="{D8FD0F17-BA7F-432B-B2F7-5C48B79A7EBF}" dt="2025-04-29T12:54:50.736" v="41" actId="26606"/>
          <ac:picMkLst>
            <pc:docMk/>
            <pc:sldMk cId="3451129842" sldId="279"/>
            <ac:picMk id="5" creationId="{A5A5B0DE-6BC0-F5C1-F186-03D5D6C61408}"/>
          </ac:picMkLst>
        </pc:picChg>
      </pc:sldChg>
      <pc:sldChg chg="del">
        <pc:chgData name="ibrahim.ghali" userId="238eab95-4752-4119-815c-a92bc31ac127" providerId="ADAL" clId="{D8FD0F17-BA7F-432B-B2F7-5C48B79A7EBF}" dt="2025-04-29T12:54:36.749" v="40" actId="47"/>
        <pc:sldMkLst>
          <pc:docMk/>
          <pc:sldMk cId="176221808" sldId="283"/>
        </pc:sldMkLst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79FA0C-D372-4466-90EB-188CE6187025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933D22E-09EF-4B08-9103-04EB906DB1CE}">
      <dgm:prSet/>
      <dgm:spPr/>
      <dgm:t>
        <a:bodyPr/>
        <a:lstStyle/>
        <a:p>
          <a:r>
            <a:rPr lang="en-US"/>
            <a:t>• Islamic Revolution ousts Shah.</a:t>
          </a:r>
        </a:p>
      </dgm:t>
    </dgm:pt>
    <dgm:pt modelId="{B6E5D284-CDF3-4A91-8356-704A0009244F}" type="parTrans" cxnId="{4FD8EB14-2AFB-461A-B896-B4FEE50B3D7E}">
      <dgm:prSet/>
      <dgm:spPr/>
      <dgm:t>
        <a:bodyPr/>
        <a:lstStyle/>
        <a:p>
          <a:endParaRPr lang="en-US"/>
        </a:p>
      </dgm:t>
    </dgm:pt>
    <dgm:pt modelId="{C0B6083D-4D60-4806-AB2D-82DB4C829785}" type="sibTrans" cxnId="{4FD8EB14-2AFB-461A-B896-B4FEE50B3D7E}">
      <dgm:prSet/>
      <dgm:spPr/>
      <dgm:t>
        <a:bodyPr/>
        <a:lstStyle/>
        <a:p>
          <a:endParaRPr lang="en-US"/>
        </a:p>
      </dgm:t>
    </dgm:pt>
    <dgm:pt modelId="{660469DA-8780-46F9-9D45-2A301A6973C0}">
      <dgm:prSet/>
      <dgm:spPr/>
      <dgm:t>
        <a:bodyPr/>
        <a:lstStyle/>
        <a:p>
          <a:r>
            <a:rPr lang="en-US"/>
            <a:t>• Khomeini halts nuclear program.</a:t>
          </a:r>
        </a:p>
      </dgm:t>
    </dgm:pt>
    <dgm:pt modelId="{00BB11C0-FB08-4437-98CC-9C6530F1846B}" type="parTrans" cxnId="{9E875762-A2A7-4AEF-AD42-77D1E2E8F8B7}">
      <dgm:prSet/>
      <dgm:spPr/>
      <dgm:t>
        <a:bodyPr/>
        <a:lstStyle/>
        <a:p>
          <a:endParaRPr lang="en-US"/>
        </a:p>
      </dgm:t>
    </dgm:pt>
    <dgm:pt modelId="{23A5BBE7-80D9-4E6E-8CB6-99C5A9990446}" type="sibTrans" cxnId="{9E875762-A2A7-4AEF-AD42-77D1E2E8F8B7}">
      <dgm:prSet/>
      <dgm:spPr/>
      <dgm:t>
        <a:bodyPr/>
        <a:lstStyle/>
        <a:p>
          <a:endParaRPr lang="en-US"/>
        </a:p>
      </dgm:t>
    </dgm:pt>
    <dgm:pt modelId="{DDFF8623-72F8-42F0-B44B-8497469FBFAA}">
      <dgm:prSet/>
      <dgm:spPr/>
      <dgm:t>
        <a:bodyPr/>
        <a:lstStyle/>
        <a:p>
          <a:r>
            <a:rPr lang="en-US"/>
            <a:t>• Calls it Western evil.</a:t>
          </a:r>
        </a:p>
      </dgm:t>
    </dgm:pt>
    <dgm:pt modelId="{8F48FB5A-2E7A-4CEC-9B1C-50C99778EEAD}" type="parTrans" cxnId="{B59DCA23-9E5B-4408-A4AE-55807C51985D}">
      <dgm:prSet/>
      <dgm:spPr/>
      <dgm:t>
        <a:bodyPr/>
        <a:lstStyle/>
        <a:p>
          <a:endParaRPr lang="en-US"/>
        </a:p>
      </dgm:t>
    </dgm:pt>
    <dgm:pt modelId="{F664BD4A-D6FE-4070-9250-BBE83005D943}" type="sibTrans" cxnId="{B59DCA23-9E5B-4408-A4AE-55807C51985D}">
      <dgm:prSet/>
      <dgm:spPr/>
      <dgm:t>
        <a:bodyPr/>
        <a:lstStyle/>
        <a:p>
          <a:endParaRPr lang="en-US"/>
        </a:p>
      </dgm:t>
    </dgm:pt>
    <dgm:pt modelId="{A5951805-E283-4720-92F0-A84C75823FE5}">
      <dgm:prSet/>
      <dgm:spPr/>
      <dgm:t>
        <a:bodyPr/>
        <a:lstStyle/>
        <a:p>
          <a:r>
            <a:rPr lang="en-US"/>
            <a:t>• Plants like Bushehr abandoned.</a:t>
          </a:r>
        </a:p>
      </dgm:t>
    </dgm:pt>
    <dgm:pt modelId="{48E754CF-A595-489D-8FB8-F57C9E02B4BA}" type="parTrans" cxnId="{98649615-CE31-4AF9-BBBF-2D4D53979953}">
      <dgm:prSet/>
      <dgm:spPr/>
      <dgm:t>
        <a:bodyPr/>
        <a:lstStyle/>
        <a:p>
          <a:endParaRPr lang="en-US"/>
        </a:p>
      </dgm:t>
    </dgm:pt>
    <dgm:pt modelId="{F0D80F6D-1F69-4E52-8903-66665192E267}" type="sibTrans" cxnId="{98649615-CE31-4AF9-BBBF-2D4D53979953}">
      <dgm:prSet/>
      <dgm:spPr/>
      <dgm:t>
        <a:bodyPr/>
        <a:lstStyle/>
        <a:p>
          <a:endParaRPr lang="en-US"/>
        </a:p>
      </dgm:t>
    </dgm:pt>
    <dgm:pt modelId="{C23A048B-C7DC-4826-B68C-A842E14A33C3}" type="pres">
      <dgm:prSet presAssocID="{4479FA0C-D372-4466-90EB-188CE6187025}" presName="vert0" presStyleCnt="0">
        <dgm:presLayoutVars>
          <dgm:dir/>
          <dgm:animOne val="branch"/>
          <dgm:animLvl val="lvl"/>
        </dgm:presLayoutVars>
      </dgm:prSet>
      <dgm:spPr/>
    </dgm:pt>
    <dgm:pt modelId="{1ECF905A-258A-407F-8804-0431722E813A}" type="pres">
      <dgm:prSet presAssocID="{A933D22E-09EF-4B08-9103-04EB906DB1CE}" presName="thickLine" presStyleLbl="alignNode1" presStyleIdx="0" presStyleCnt="4"/>
      <dgm:spPr/>
    </dgm:pt>
    <dgm:pt modelId="{D330A3BC-FC6F-4C0C-8951-DFFC64AF0487}" type="pres">
      <dgm:prSet presAssocID="{A933D22E-09EF-4B08-9103-04EB906DB1CE}" presName="horz1" presStyleCnt="0"/>
      <dgm:spPr/>
    </dgm:pt>
    <dgm:pt modelId="{6C3A09B9-6D96-452C-85EC-7C3B9A39E10C}" type="pres">
      <dgm:prSet presAssocID="{A933D22E-09EF-4B08-9103-04EB906DB1CE}" presName="tx1" presStyleLbl="revTx" presStyleIdx="0" presStyleCnt="4"/>
      <dgm:spPr/>
    </dgm:pt>
    <dgm:pt modelId="{58C47439-B05F-4E3A-9DD0-0448FC409943}" type="pres">
      <dgm:prSet presAssocID="{A933D22E-09EF-4B08-9103-04EB906DB1CE}" presName="vert1" presStyleCnt="0"/>
      <dgm:spPr/>
    </dgm:pt>
    <dgm:pt modelId="{69CFE73D-D984-42B0-B8B5-DF0B8631FB56}" type="pres">
      <dgm:prSet presAssocID="{660469DA-8780-46F9-9D45-2A301A6973C0}" presName="thickLine" presStyleLbl="alignNode1" presStyleIdx="1" presStyleCnt="4"/>
      <dgm:spPr/>
    </dgm:pt>
    <dgm:pt modelId="{55884475-DA1E-4D1C-831A-AA5940B7B8B0}" type="pres">
      <dgm:prSet presAssocID="{660469DA-8780-46F9-9D45-2A301A6973C0}" presName="horz1" presStyleCnt="0"/>
      <dgm:spPr/>
    </dgm:pt>
    <dgm:pt modelId="{1C45EBD3-F786-4EAE-8D9D-F94405E279F9}" type="pres">
      <dgm:prSet presAssocID="{660469DA-8780-46F9-9D45-2A301A6973C0}" presName="tx1" presStyleLbl="revTx" presStyleIdx="1" presStyleCnt="4"/>
      <dgm:spPr/>
    </dgm:pt>
    <dgm:pt modelId="{118ED6ED-0177-4D86-AE65-B4BF9D48BD65}" type="pres">
      <dgm:prSet presAssocID="{660469DA-8780-46F9-9D45-2A301A6973C0}" presName="vert1" presStyleCnt="0"/>
      <dgm:spPr/>
    </dgm:pt>
    <dgm:pt modelId="{4BC2E2A9-ADD6-424E-ACDD-90DA1FA5C3B1}" type="pres">
      <dgm:prSet presAssocID="{DDFF8623-72F8-42F0-B44B-8497469FBFAA}" presName="thickLine" presStyleLbl="alignNode1" presStyleIdx="2" presStyleCnt="4"/>
      <dgm:spPr/>
    </dgm:pt>
    <dgm:pt modelId="{C2A596A8-104F-4A94-A60A-29332952AAF5}" type="pres">
      <dgm:prSet presAssocID="{DDFF8623-72F8-42F0-B44B-8497469FBFAA}" presName="horz1" presStyleCnt="0"/>
      <dgm:spPr/>
    </dgm:pt>
    <dgm:pt modelId="{B0E867FC-0EF3-4855-85F0-3A156520D4E0}" type="pres">
      <dgm:prSet presAssocID="{DDFF8623-72F8-42F0-B44B-8497469FBFAA}" presName="tx1" presStyleLbl="revTx" presStyleIdx="2" presStyleCnt="4"/>
      <dgm:spPr/>
    </dgm:pt>
    <dgm:pt modelId="{96EC2629-1790-4B45-87EA-4B03B728E6D5}" type="pres">
      <dgm:prSet presAssocID="{DDFF8623-72F8-42F0-B44B-8497469FBFAA}" presName="vert1" presStyleCnt="0"/>
      <dgm:spPr/>
    </dgm:pt>
    <dgm:pt modelId="{F5558E1D-2CB4-4171-98D1-213C8392D6B5}" type="pres">
      <dgm:prSet presAssocID="{A5951805-E283-4720-92F0-A84C75823FE5}" presName="thickLine" presStyleLbl="alignNode1" presStyleIdx="3" presStyleCnt="4"/>
      <dgm:spPr/>
    </dgm:pt>
    <dgm:pt modelId="{51095E61-C53E-46DC-BF17-C582AA49A333}" type="pres">
      <dgm:prSet presAssocID="{A5951805-E283-4720-92F0-A84C75823FE5}" presName="horz1" presStyleCnt="0"/>
      <dgm:spPr/>
    </dgm:pt>
    <dgm:pt modelId="{5FA3C4B0-00C5-4B5B-A6D0-57299B3E7C90}" type="pres">
      <dgm:prSet presAssocID="{A5951805-E283-4720-92F0-A84C75823FE5}" presName="tx1" presStyleLbl="revTx" presStyleIdx="3" presStyleCnt="4"/>
      <dgm:spPr/>
    </dgm:pt>
    <dgm:pt modelId="{712EEE32-E266-4B6C-A304-E83B6384960A}" type="pres">
      <dgm:prSet presAssocID="{A5951805-E283-4720-92F0-A84C75823FE5}" presName="vert1" presStyleCnt="0"/>
      <dgm:spPr/>
    </dgm:pt>
  </dgm:ptLst>
  <dgm:cxnLst>
    <dgm:cxn modelId="{4FD8EB14-2AFB-461A-B896-B4FEE50B3D7E}" srcId="{4479FA0C-D372-4466-90EB-188CE6187025}" destId="{A933D22E-09EF-4B08-9103-04EB906DB1CE}" srcOrd="0" destOrd="0" parTransId="{B6E5D284-CDF3-4A91-8356-704A0009244F}" sibTransId="{C0B6083D-4D60-4806-AB2D-82DB4C829785}"/>
    <dgm:cxn modelId="{98649615-CE31-4AF9-BBBF-2D4D53979953}" srcId="{4479FA0C-D372-4466-90EB-188CE6187025}" destId="{A5951805-E283-4720-92F0-A84C75823FE5}" srcOrd="3" destOrd="0" parTransId="{48E754CF-A595-489D-8FB8-F57C9E02B4BA}" sibTransId="{F0D80F6D-1F69-4E52-8903-66665192E267}"/>
    <dgm:cxn modelId="{B59DCA23-9E5B-4408-A4AE-55807C51985D}" srcId="{4479FA0C-D372-4466-90EB-188CE6187025}" destId="{DDFF8623-72F8-42F0-B44B-8497469FBFAA}" srcOrd="2" destOrd="0" parTransId="{8F48FB5A-2E7A-4CEC-9B1C-50C99778EEAD}" sibTransId="{F664BD4A-D6FE-4070-9250-BBE83005D943}"/>
    <dgm:cxn modelId="{9E875762-A2A7-4AEF-AD42-77D1E2E8F8B7}" srcId="{4479FA0C-D372-4466-90EB-188CE6187025}" destId="{660469DA-8780-46F9-9D45-2A301A6973C0}" srcOrd="1" destOrd="0" parTransId="{00BB11C0-FB08-4437-98CC-9C6530F1846B}" sibTransId="{23A5BBE7-80D9-4E6E-8CB6-99C5A9990446}"/>
    <dgm:cxn modelId="{034BE06A-C285-4A3B-B0AA-7BA9C223687D}" type="presOf" srcId="{A5951805-E283-4720-92F0-A84C75823FE5}" destId="{5FA3C4B0-00C5-4B5B-A6D0-57299B3E7C90}" srcOrd="0" destOrd="0" presId="urn:microsoft.com/office/officeart/2008/layout/LinedList"/>
    <dgm:cxn modelId="{873F1996-24E9-4477-B048-2CDB53C9D131}" type="presOf" srcId="{DDFF8623-72F8-42F0-B44B-8497469FBFAA}" destId="{B0E867FC-0EF3-4855-85F0-3A156520D4E0}" srcOrd="0" destOrd="0" presId="urn:microsoft.com/office/officeart/2008/layout/LinedList"/>
    <dgm:cxn modelId="{D7E8C0D8-BA1D-463D-BA49-6324866EBA40}" type="presOf" srcId="{660469DA-8780-46F9-9D45-2A301A6973C0}" destId="{1C45EBD3-F786-4EAE-8D9D-F94405E279F9}" srcOrd="0" destOrd="0" presId="urn:microsoft.com/office/officeart/2008/layout/LinedList"/>
    <dgm:cxn modelId="{AE72D0E5-3433-4FD0-B029-2451B4EA5A29}" type="presOf" srcId="{4479FA0C-D372-4466-90EB-188CE6187025}" destId="{C23A048B-C7DC-4826-B68C-A842E14A33C3}" srcOrd="0" destOrd="0" presId="urn:microsoft.com/office/officeart/2008/layout/LinedList"/>
    <dgm:cxn modelId="{CCE55AF6-B3C6-4B32-A216-09498D2A3B85}" type="presOf" srcId="{A933D22E-09EF-4B08-9103-04EB906DB1CE}" destId="{6C3A09B9-6D96-452C-85EC-7C3B9A39E10C}" srcOrd="0" destOrd="0" presId="urn:microsoft.com/office/officeart/2008/layout/LinedList"/>
    <dgm:cxn modelId="{A7459E74-5DC7-48D8-BC5F-C36F7906DDDC}" type="presParOf" srcId="{C23A048B-C7DC-4826-B68C-A842E14A33C3}" destId="{1ECF905A-258A-407F-8804-0431722E813A}" srcOrd="0" destOrd="0" presId="urn:microsoft.com/office/officeart/2008/layout/LinedList"/>
    <dgm:cxn modelId="{D0F24D19-2284-4A66-B1B0-CF640A4E9EE7}" type="presParOf" srcId="{C23A048B-C7DC-4826-B68C-A842E14A33C3}" destId="{D330A3BC-FC6F-4C0C-8951-DFFC64AF0487}" srcOrd="1" destOrd="0" presId="urn:microsoft.com/office/officeart/2008/layout/LinedList"/>
    <dgm:cxn modelId="{A7234A8C-AA74-4588-AA37-9A080536241C}" type="presParOf" srcId="{D330A3BC-FC6F-4C0C-8951-DFFC64AF0487}" destId="{6C3A09B9-6D96-452C-85EC-7C3B9A39E10C}" srcOrd="0" destOrd="0" presId="urn:microsoft.com/office/officeart/2008/layout/LinedList"/>
    <dgm:cxn modelId="{12DBE606-63D9-4743-A35B-AFA75D8198BC}" type="presParOf" srcId="{D330A3BC-FC6F-4C0C-8951-DFFC64AF0487}" destId="{58C47439-B05F-4E3A-9DD0-0448FC409943}" srcOrd="1" destOrd="0" presId="urn:microsoft.com/office/officeart/2008/layout/LinedList"/>
    <dgm:cxn modelId="{B7E7D003-71E6-47AD-8D1C-F3B0874580EF}" type="presParOf" srcId="{C23A048B-C7DC-4826-B68C-A842E14A33C3}" destId="{69CFE73D-D984-42B0-B8B5-DF0B8631FB56}" srcOrd="2" destOrd="0" presId="urn:microsoft.com/office/officeart/2008/layout/LinedList"/>
    <dgm:cxn modelId="{A43F98D2-6937-4E00-A896-38D0AEB96141}" type="presParOf" srcId="{C23A048B-C7DC-4826-B68C-A842E14A33C3}" destId="{55884475-DA1E-4D1C-831A-AA5940B7B8B0}" srcOrd="3" destOrd="0" presId="urn:microsoft.com/office/officeart/2008/layout/LinedList"/>
    <dgm:cxn modelId="{429C5F43-D9BA-44D8-82A8-BF722A9BEE66}" type="presParOf" srcId="{55884475-DA1E-4D1C-831A-AA5940B7B8B0}" destId="{1C45EBD3-F786-4EAE-8D9D-F94405E279F9}" srcOrd="0" destOrd="0" presId="urn:microsoft.com/office/officeart/2008/layout/LinedList"/>
    <dgm:cxn modelId="{4A01539F-2642-4EAC-A7CD-B96A031B168E}" type="presParOf" srcId="{55884475-DA1E-4D1C-831A-AA5940B7B8B0}" destId="{118ED6ED-0177-4D86-AE65-B4BF9D48BD65}" srcOrd="1" destOrd="0" presId="urn:microsoft.com/office/officeart/2008/layout/LinedList"/>
    <dgm:cxn modelId="{FF72FEEA-F7CA-4437-98EA-D092D8544A6D}" type="presParOf" srcId="{C23A048B-C7DC-4826-B68C-A842E14A33C3}" destId="{4BC2E2A9-ADD6-424E-ACDD-90DA1FA5C3B1}" srcOrd="4" destOrd="0" presId="urn:microsoft.com/office/officeart/2008/layout/LinedList"/>
    <dgm:cxn modelId="{C98F2AC2-AEFF-48C9-AD68-3D91C891039D}" type="presParOf" srcId="{C23A048B-C7DC-4826-B68C-A842E14A33C3}" destId="{C2A596A8-104F-4A94-A60A-29332952AAF5}" srcOrd="5" destOrd="0" presId="urn:microsoft.com/office/officeart/2008/layout/LinedList"/>
    <dgm:cxn modelId="{D8EC19BD-27FA-47BB-B39B-78FE2E2FB42D}" type="presParOf" srcId="{C2A596A8-104F-4A94-A60A-29332952AAF5}" destId="{B0E867FC-0EF3-4855-85F0-3A156520D4E0}" srcOrd="0" destOrd="0" presId="urn:microsoft.com/office/officeart/2008/layout/LinedList"/>
    <dgm:cxn modelId="{D96081B4-BFF1-43D7-8EDB-C54A5C5ADF67}" type="presParOf" srcId="{C2A596A8-104F-4A94-A60A-29332952AAF5}" destId="{96EC2629-1790-4B45-87EA-4B03B728E6D5}" srcOrd="1" destOrd="0" presId="urn:microsoft.com/office/officeart/2008/layout/LinedList"/>
    <dgm:cxn modelId="{171F0693-0DC9-4257-AFBA-C78063D5CA88}" type="presParOf" srcId="{C23A048B-C7DC-4826-B68C-A842E14A33C3}" destId="{F5558E1D-2CB4-4171-98D1-213C8392D6B5}" srcOrd="6" destOrd="0" presId="urn:microsoft.com/office/officeart/2008/layout/LinedList"/>
    <dgm:cxn modelId="{FF40EB2C-F354-445C-9FA0-01D769430E9E}" type="presParOf" srcId="{C23A048B-C7DC-4826-B68C-A842E14A33C3}" destId="{51095E61-C53E-46DC-BF17-C582AA49A333}" srcOrd="7" destOrd="0" presId="urn:microsoft.com/office/officeart/2008/layout/LinedList"/>
    <dgm:cxn modelId="{3B294148-B16D-43FC-96FF-EE24C1848F2D}" type="presParOf" srcId="{51095E61-C53E-46DC-BF17-C582AA49A333}" destId="{5FA3C4B0-00C5-4B5B-A6D0-57299B3E7C90}" srcOrd="0" destOrd="0" presId="urn:microsoft.com/office/officeart/2008/layout/LinedList"/>
    <dgm:cxn modelId="{C04F8A91-5AB8-4438-8C86-41885539B7CB}" type="presParOf" srcId="{51095E61-C53E-46DC-BF17-C582AA49A333}" destId="{712EEE32-E266-4B6C-A304-E83B6384960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45FB93-D9FD-42AB-A94D-22847EC1221B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B30E613-9DDE-45CD-BAEF-07D174557DEA}">
      <dgm:prSet/>
      <dgm:spPr/>
      <dgm:t>
        <a:bodyPr/>
        <a:lstStyle/>
        <a:p>
          <a:r>
            <a:rPr lang="en-US"/>
            <a:t>• Analyzes 40,000 cyber attacks.</a:t>
          </a:r>
        </a:p>
      </dgm:t>
    </dgm:pt>
    <dgm:pt modelId="{57D034E4-96A4-44D2-9BE7-ADDC37E43FEB}" type="parTrans" cxnId="{811179AF-8950-490D-931F-8FE13E9842FC}">
      <dgm:prSet/>
      <dgm:spPr/>
      <dgm:t>
        <a:bodyPr/>
        <a:lstStyle/>
        <a:p>
          <a:endParaRPr lang="en-US"/>
        </a:p>
      </dgm:t>
    </dgm:pt>
    <dgm:pt modelId="{A1BFBD4C-9C2D-4745-B5C8-7C073E44AAA7}" type="sibTrans" cxnId="{811179AF-8950-490D-931F-8FE13E9842FC}">
      <dgm:prSet/>
      <dgm:spPr/>
      <dgm:t>
        <a:bodyPr/>
        <a:lstStyle/>
        <a:p>
          <a:endParaRPr lang="en-US"/>
        </a:p>
      </dgm:t>
    </dgm:pt>
    <dgm:pt modelId="{4DA80DFB-8956-4CE5-A373-4B752BA78027}">
      <dgm:prSet/>
      <dgm:spPr/>
      <dgm:t>
        <a:bodyPr/>
        <a:lstStyle/>
        <a:p>
          <a:r>
            <a:rPr lang="en-US"/>
            <a:t>• Covers 2020–2023 incidents.</a:t>
          </a:r>
        </a:p>
      </dgm:t>
    </dgm:pt>
    <dgm:pt modelId="{28C39F2A-A31F-4005-BCCE-3B4F3153E9F6}" type="parTrans" cxnId="{7EE20716-3040-4B2B-86F5-F2EA6CD44B07}">
      <dgm:prSet/>
      <dgm:spPr/>
      <dgm:t>
        <a:bodyPr/>
        <a:lstStyle/>
        <a:p>
          <a:endParaRPr lang="en-US"/>
        </a:p>
      </dgm:t>
    </dgm:pt>
    <dgm:pt modelId="{1E62080F-8DA7-4742-9465-7EABB5276094}" type="sibTrans" cxnId="{7EE20716-3040-4B2B-86F5-F2EA6CD44B07}">
      <dgm:prSet/>
      <dgm:spPr/>
      <dgm:t>
        <a:bodyPr/>
        <a:lstStyle/>
        <a:p>
          <a:endParaRPr lang="en-US"/>
        </a:p>
      </dgm:t>
    </dgm:pt>
    <dgm:pt modelId="{354A6861-94B9-46AD-8751-321FCC9A1F95}">
      <dgm:prSet/>
      <dgm:spPr/>
      <dgm:t>
        <a:bodyPr/>
        <a:lstStyle/>
        <a:p>
          <a:r>
            <a:rPr lang="en-US"/>
            <a:t>• Studies attack types, impacts.</a:t>
          </a:r>
        </a:p>
      </dgm:t>
    </dgm:pt>
    <dgm:pt modelId="{450E3DEA-8ABB-4362-9DD3-7B1AD2527406}" type="parTrans" cxnId="{F3E278EB-EB69-45D0-A3C8-1B0644964072}">
      <dgm:prSet/>
      <dgm:spPr/>
      <dgm:t>
        <a:bodyPr/>
        <a:lstStyle/>
        <a:p>
          <a:endParaRPr lang="en-US"/>
        </a:p>
      </dgm:t>
    </dgm:pt>
    <dgm:pt modelId="{27B6151B-8EB4-4DD5-9499-AEA7CFC7F1F6}" type="sibTrans" cxnId="{F3E278EB-EB69-45D0-A3C8-1B0644964072}">
      <dgm:prSet/>
      <dgm:spPr/>
      <dgm:t>
        <a:bodyPr/>
        <a:lstStyle/>
        <a:p>
          <a:endParaRPr lang="en-US"/>
        </a:p>
      </dgm:t>
    </dgm:pt>
    <dgm:pt modelId="{889587E8-65B3-4474-89C1-7E54434BAAD3}">
      <dgm:prSet/>
      <dgm:spPr/>
      <dgm:t>
        <a:bodyPr/>
        <a:lstStyle/>
        <a:p>
          <a:r>
            <a:rPr lang="en-US"/>
            <a:t>• Inspired by Stuxnet’s lessons.</a:t>
          </a:r>
        </a:p>
      </dgm:t>
    </dgm:pt>
    <dgm:pt modelId="{1E990946-11DC-4240-B311-D3248961FA6D}" type="parTrans" cxnId="{9D475A02-E717-4FAD-BE67-634EB5442EDF}">
      <dgm:prSet/>
      <dgm:spPr/>
      <dgm:t>
        <a:bodyPr/>
        <a:lstStyle/>
        <a:p>
          <a:endParaRPr lang="en-US"/>
        </a:p>
      </dgm:t>
    </dgm:pt>
    <dgm:pt modelId="{CC5FE042-3D3C-4511-8BCF-748C8B446216}" type="sibTrans" cxnId="{9D475A02-E717-4FAD-BE67-634EB5442EDF}">
      <dgm:prSet/>
      <dgm:spPr/>
      <dgm:t>
        <a:bodyPr/>
        <a:lstStyle/>
        <a:p>
          <a:endParaRPr lang="en-US"/>
        </a:p>
      </dgm:t>
    </dgm:pt>
    <dgm:pt modelId="{D29B48CB-BB59-492E-AABD-CDEBBF5278FD}" type="pres">
      <dgm:prSet presAssocID="{3B45FB93-D9FD-42AB-A94D-22847EC1221B}" presName="matrix" presStyleCnt="0">
        <dgm:presLayoutVars>
          <dgm:chMax val="1"/>
          <dgm:dir/>
          <dgm:resizeHandles val="exact"/>
        </dgm:presLayoutVars>
      </dgm:prSet>
      <dgm:spPr/>
    </dgm:pt>
    <dgm:pt modelId="{BEE54510-A8AA-4B71-8CB7-92A760D81DB7}" type="pres">
      <dgm:prSet presAssocID="{3B45FB93-D9FD-42AB-A94D-22847EC1221B}" presName="diamond" presStyleLbl="bgShp" presStyleIdx="0" presStyleCnt="1"/>
      <dgm:spPr/>
    </dgm:pt>
    <dgm:pt modelId="{8754D8E0-CA64-4BC7-898C-F3AA77FF46CA}" type="pres">
      <dgm:prSet presAssocID="{3B45FB93-D9FD-42AB-A94D-22847EC1221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F0B507A-F6C3-49CB-B4A9-284FAFC49CC8}" type="pres">
      <dgm:prSet presAssocID="{3B45FB93-D9FD-42AB-A94D-22847EC1221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867E497-00F8-4BA3-8083-2B0CD6641A01}" type="pres">
      <dgm:prSet presAssocID="{3B45FB93-D9FD-42AB-A94D-22847EC1221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F7D64C1-FF77-475D-864E-243D80EF11C4}" type="pres">
      <dgm:prSet presAssocID="{3B45FB93-D9FD-42AB-A94D-22847EC1221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D475A02-E717-4FAD-BE67-634EB5442EDF}" srcId="{3B45FB93-D9FD-42AB-A94D-22847EC1221B}" destId="{889587E8-65B3-4474-89C1-7E54434BAAD3}" srcOrd="3" destOrd="0" parTransId="{1E990946-11DC-4240-B311-D3248961FA6D}" sibTransId="{CC5FE042-3D3C-4511-8BCF-748C8B446216}"/>
    <dgm:cxn modelId="{7EE20716-3040-4B2B-86F5-F2EA6CD44B07}" srcId="{3B45FB93-D9FD-42AB-A94D-22847EC1221B}" destId="{4DA80DFB-8956-4CE5-A373-4B752BA78027}" srcOrd="1" destOrd="0" parTransId="{28C39F2A-A31F-4005-BCCE-3B4F3153E9F6}" sibTransId="{1E62080F-8DA7-4742-9465-7EABB5276094}"/>
    <dgm:cxn modelId="{74A84741-95B7-46E9-93F7-63D47E6C2FC7}" type="presOf" srcId="{4DA80DFB-8956-4CE5-A373-4B752BA78027}" destId="{FF0B507A-F6C3-49CB-B4A9-284FAFC49CC8}" srcOrd="0" destOrd="0" presId="urn:microsoft.com/office/officeart/2005/8/layout/matrix3"/>
    <dgm:cxn modelId="{96B6CE4F-A80A-42B9-B0EC-0002F14D6FC4}" type="presOf" srcId="{3B45FB93-D9FD-42AB-A94D-22847EC1221B}" destId="{D29B48CB-BB59-492E-AABD-CDEBBF5278FD}" srcOrd="0" destOrd="0" presId="urn:microsoft.com/office/officeart/2005/8/layout/matrix3"/>
    <dgm:cxn modelId="{2C24DB84-F517-420C-BF37-A96FBBD78EF3}" type="presOf" srcId="{354A6861-94B9-46AD-8751-321FCC9A1F95}" destId="{4867E497-00F8-4BA3-8083-2B0CD6641A01}" srcOrd="0" destOrd="0" presId="urn:microsoft.com/office/officeart/2005/8/layout/matrix3"/>
    <dgm:cxn modelId="{A05D069F-0E1D-41B2-8F45-27EFB9BE2F81}" type="presOf" srcId="{DB30E613-9DDE-45CD-BAEF-07D174557DEA}" destId="{8754D8E0-CA64-4BC7-898C-F3AA77FF46CA}" srcOrd="0" destOrd="0" presId="urn:microsoft.com/office/officeart/2005/8/layout/matrix3"/>
    <dgm:cxn modelId="{811179AF-8950-490D-931F-8FE13E9842FC}" srcId="{3B45FB93-D9FD-42AB-A94D-22847EC1221B}" destId="{DB30E613-9DDE-45CD-BAEF-07D174557DEA}" srcOrd="0" destOrd="0" parTransId="{57D034E4-96A4-44D2-9BE7-ADDC37E43FEB}" sibTransId="{A1BFBD4C-9C2D-4745-B5C8-7C073E44AAA7}"/>
    <dgm:cxn modelId="{D76CF8DD-F5EA-4FC3-927B-0875FD6E4EF2}" type="presOf" srcId="{889587E8-65B3-4474-89C1-7E54434BAAD3}" destId="{FF7D64C1-FF77-475D-864E-243D80EF11C4}" srcOrd="0" destOrd="0" presId="urn:microsoft.com/office/officeart/2005/8/layout/matrix3"/>
    <dgm:cxn modelId="{F3E278EB-EB69-45D0-A3C8-1B0644964072}" srcId="{3B45FB93-D9FD-42AB-A94D-22847EC1221B}" destId="{354A6861-94B9-46AD-8751-321FCC9A1F95}" srcOrd="2" destOrd="0" parTransId="{450E3DEA-8ABB-4362-9DD3-7B1AD2527406}" sibTransId="{27B6151B-8EB4-4DD5-9499-AEA7CFC7F1F6}"/>
    <dgm:cxn modelId="{2BF96874-CEDF-488D-B63C-455FD72AFB93}" type="presParOf" srcId="{D29B48CB-BB59-492E-AABD-CDEBBF5278FD}" destId="{BEE54510-A8AA-4B71-8CB7-92A760D81DB7}" srcOrd="0" destOrd="0" presId="urn:microsoft.com/office/officeart/2005/8/layout/matrix3"/>
    <dgm:cxn modelId="{A9C3216B-29E5-4298-A5F4-4A6CA3A3F725}" type="presParOf" srcId="{D29B48CB-BB59-492E-AABD-CDEBBF5278FD}" destId="{8754D8E0-CA64-4BC7-898C-F3AA77FF46CA}" srcOrd="1" destOrd="0" presId="urn:microsoft.com/office/officeart/2005/8/layout/matrix3"/>
    <dgm:cxn modelId="{E8665ED4-4DC1-4292-87B9-D083064DB9F0}" type="presParOf" srcId="{D29B48CB-BB59-492E-AABD-CDEBBF5278FD}" destId="{FF0B507A-F6C3-49CB-B4A9-284FAFC49CC8}" srcOrd="2" destOrd="0" presId="urn:microsoft.com/office/officeart/2005/8/layout/matrix3"/>
    <dgm:cxn modelId="{5BD72E84-898E-47F4-BA41-763BA25D99A3}" type="presParOf" srcId="{D29B48CB-BB59-492E-AABD-CDEBBF5278FD}" destId="{4867E497-00F8-4BA3-8083-2B0CD6641A01}" srcOrd="3" destOrd="0" presId="urn:microsoft.com/office/officeart/2005/8/layout/matrix3"/>
    <dgm:cxn modelId="{93FC3BA6-0635-4E8E-BB00-30264E5CDAA0}" type="presParOf" srcId="{D29B48CB-BB59-492E-AABD-CDEBBF5278FD}" destId="{FF7D64C1-FF77-475D-864E-243D80EF11C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FA54E6-FAB0-47D1-B124-1BA5EDE09D32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8DD6D9E5-B30A-47EB-B93B-C36FDBB21CDC}">
      <dgm:prSet/>
      <dgm:spPr/>
      <dgm:t>
        <a:bodyPr/>
        <a:lstStyle/>
        <a:p>
          <a:r>
            <a:rPr lang="en-US"/>
            <a:t>• Malware: 50%, like Stuxnet.</a:t>
          </a:r>
        </a:p>
      </dgm:t>
    </dgm:pt>
    <dgm:pt modelId="{9FC34585-692D-453F-942B-812EA2AD1C89}" type="parTrans" cxnId="{9D48F6EE-F7F2-41F5-B29D-F054742362A9}">
      <dgm:prSet/>
      <dgm:spPr/>
      <dgm:t>
        <a:bodyPr/>
        <a:lstStyle/>
        <a:p>
          <a:endParaRPr lang="en-US"/>
        </a:p>
      </dgm:t>
    </dgm:pt>
    <dgm:pt modelId="{6332E5C2-CDDC-404B-BEC6-5CBD2CBD9ADC}" type="sibTrans" cxnId="{9D48F6EE-F7F2-41F5-B29D-F054742362A9}">
      <dgm:prSet/>
      <dgm:spPr/>
      <dgm:t>
        <a:bodyPr/>
        <a:lstStyle/>
        <a:p>
          <a:endParaRPr lang="en-US"/>
        </a:p>
      </dgm:t>
    </dgm:pt>
    <dgm:pt modelId="{FE8C3E69-81F5-4807-AE1D-678FF70619A3}">
      <dgm:prSet/>
      <dgm:spPr/>
      <dgm:t>
        <a:bodyPr/>
        <a:lstStyle/>
        <a:p>
          <a:r>
            <a:rPr lang="en-US"/>
            <a:t>• DDoS: 30%, disrupts systems.</a:t>
          </a:r>
        </a:p>
      </dgm:t>
    </dgm:pt>
    <dgm:pt modelId="{6F356D5F-5751-482D-9AA1-368D14177599}" type="parTrans" cxnId="{D20298A6-E5CB-4C06-A600-B7F243E2309E}">
      <dgm:prSet/>
      <dgm:spPr/>
      <dgm:t>
        <a:bodyPr/>
        <a:lstStyle/>
        <a:p>
          <a:endParaRPr lang="en-US"/>
        </a:p>
      </dgm:t>
    </dgm:pt>
    <dgm:pt modelId="{F98B0D5D-5445-4FEA-8329-B010406B1EAF}" type="sibTrans" cxnId="{D20298A6-E5CB-4C06-A600-B7F243E2309E}">
      <dgm:prSet/>
      <dgm:spPr/>
      <dgm:t>
        <a:bodyPr/>
        <a:lstStyle/>
        <a:p>
          <a:endParaRPr lang="en-US"/>
        </a:p>
      </dgm:t>
    </dgm:pt>
    <dgm:pt modelId="{EEFD3D0F-F7D5-4729-B042-BF56C342E6F4}">
      <dgm:prSet/>
      <dgm:spPr/>
      <dgm:t>
        <a:bodyPr/>
        <a:lstStyle/>
        <a:p>
          <a:r>
            <a:rPr lang="en-US"/>
            <a:t>• Intrusion: 20%, steals data.</a:t>
          </a:r>
        </a:p>
      </dgm:t>
    </dgm:pt>
    <dgm:pt modelId="{0DD69477-11F0-46BA-9D06-2DF2C5A2FE74}" type="parTrans" cxnId="{248B9966-8481-43E6-9649-CB0E04DA5D87}">
      <dgm:prSet/>
      <dgm:spPr/>
      <dgm:t>
        <a:bodyPr/>
        <a:lstStyle/>
        <a:p>
          <a:endParaRPr lang="en-US"/>
        </a:p>
      </dgm:t>
    </dgm:pt>
    <dgm:pt modelId="{DBA1FF67-0389-460A-8B42-380BF87918BE}" type="sibTrans" cxnId="{248B9966-8481-43E6-9649-CB0E04DA5D87}">
      <dgm:prSet/>
      <dgm:spPr/>
      <dgm:t>
        <a:bodyPr/>
        <a:lstStyle/>
        <a:p>
          <a:endParaRPr lang="en-US"/>
        </a:p>
      </dgm:t>
    </dgm:pt>
    <dgm:pt modelId="{A49B6E16-5085-4669-AE67-BDC3E7E200D5}">
      <dgm:prSet/>
      <dgm:spPr/>
      <dgm:t>
        <a:bodyPr/>
        <a:lstStyle/>
        <a:p>
          <a:r>
            <a:rPr lang="en-US"/>
            <a:t>• Targets critical infrastructure.</a:t>
          </a:r>
        </a:p>
      </dgm:t>
    </dgm:pt>
    <dgm:pt modelId="{D284F961-236D-4AE4-91CF-0C894F83A354}" type="parTrans" cxnId="{63F788EB-6EFB-426F-85F1-C27F604DE11C}">
      <dgm:prSet/>
      <dgm:spPr/>
      <dgm:t>
        <a:bodyPr/>
        <a:lstStyle/>
        <a:p>
          <a:endParaRPr lang="en-US"/>
        </a:p>
      </dgm:t>
    </dgm:pt>
    <dgm:pt modelId="{EC1C1FC9-C969-4DE6-8408-A5C79D360C9E}" type="sibTrans" cxnId="{63F788EB-6EFB-426F-85F1-C27F604DE11C}">
      <dgm:prSet/>
      <dgm:spPr/>
      <dgm:t>
        <a:bodyPr/>
        <a:lstStyle/>
        <a:p>
          <a:endParaRPr lang="en-US"/>
        </a:p>
      </dgm:t>
    </dgm:pt>
    <dgm:pt modelId="{CE949FDC-FAFF-4A0F-A4F2-F71397290542}" type="pres">
      <dgm:prSet presAssocID="{C8FA54E6-FAB0-47D1-B124-1BA5EDE09D32}" presName="vert0" presStyleCnt="0">
        <dgm:presLayoutVars>
          <dgm:dir/>
          <dgm:animOne val="branch"/>
          <dgm:animLvl val="lvl"/>
        </dgm:presLayoutVars>
      </dgm:prSet>
      <dgm:spPr/>
    </dgm:pt>
    <dgm:pt modelId="{066A452B-DD07-4B8E-8877-D2F8D1A714CD}" type="pres">
      <dgm:prSet presAssocID="{8DD6D9E5-B30A-47EB-B93B-C36FDBB21CDC}" presName="thickLine" presStyleLbl="alignNode1" presStyleIdx="0" presStyleCnt="4"/>
      <dgm:spPr/>
    </dgm:pt>
    <dgm:pt modelId="{25F58E8C-160B-4AB9-86F8-2A93F78128EE}" type="pres">
      <dgm:prSet presAssocID="{8DD6D9E5-B30A-47EB-B93B-C36FDBB21CDC}" presName="horz1" presStyleCnt="0"/>
      <dgm:spPr/>
    </dgm:pt>
    <dgm:pt modelId="{54D28243-701F-4EF1-8178-60C9CF45971F}" type="pres">
      <dgm:prSet presAssocID="{8DD6D9E5-B30A-47EB-B93B-C36FDBB21CDC}" presName="tx1" presStyleLbl="revTx" presStyleIdx="0" presStyleCnt="4"/>
      <dgm:spPr/>
    </dgm:pt>
    <dgm:pt modelId="{929BB706-C1F5-46D7-BA31-0EC29DD16097}" type="pres">
      <dgm:prSet presAssocID="{8DD6D9E5-B30A-47EB-B93B-C36FDBB21CDC}" presName="vert1" presStyleCnt="0"/>
      <dgm:spPr/>
    </dgm:pt>
    <dgm:pt modelId="{A425BE6E-DB26-4EDB-AA1F-52FFC94E4C77}" type="pres">
      <dgm:prSet presAssocID="{FE8C3E69-81F5-4807-AE1D-678FF70619A3}" presName="thickLine" presStyleLbl="alignNode1" presStyleIdx="1" presStyleCnt="4"/>
      <dgm:spPr/>
    </dgm:pt>
    <dgm:pt modelId="{F5D1FE4E-0A49-45AF-AACA-B0265BC96B64}" type="pres">
      <dgm:prSet presAssocID="{FE8C3E69-81F5-4807-AE1D-678FF70619A3}" presName="horz1" presStyleCnt="0"/>
      <dgm:spPr/>
    </dgm:pt>
    <dgm:pt modelId="{55BB7911-54AC-4D10-8DE1-1BFAB2FF1D7D}" type="pres">
      <dgm:prSet presAssocID="{FE8C3E69-81F5-4807-AE1D-678FF70619A3}" presName="tx1" presStyleLbl="revTx" presStyleIdx="1" presStyleCnt="4"/>
      <dgm:spPr/>
    </dgm:pt>
    <dgm:pt modelId="{83D8E240-2C9C-4D70-AFCA-FFCC515F4D2C}" type="pres">
      <dgm:prSet presAssocID="{FE8C3E69-81F5-4807-AE1D-678FF70619A3}" presName="vert1" presStyleCnt="0"/>
      <dgm:spPr/>
    </dgm:pt>
    <dgm:pt modelId="{C4927654-7547-4C86-8D1A-969F34B22953}" type="pres">
      <dgm:prSet presAssocID="{EEFD3D0F-F7D5-4729-B042-BF56C342E6F4}" presName="thickLine" presStyleLbl="alignNode1" presStyleIdx="2" presStyleCnt="4"/>
      <dgm:spPr/>
    </dgm:pt>
    <dgm:pt modelId="{20650C58-D339-4B30-90B6-279BED24C758}" type="pres">
      <dgm:prSet presAssocID="{EEFD3D0F-F7D5-4729-B042-BF56C342E6F4}" presName="horz1" presStyleCnt="0"/>
      <dgm:spPr/>
    </dgm:pt>
    <dgm:pt modelId="{0E4C7EE7-BC89-45A8-B213-D5C16BEB8821}" type="pres">
      <dgm:prSet presAssocID="{EEFD3D0F-F7D5-4729-B042-BF56C342E6F4}" presName="tx1" presStyleLbl="revTx" presStyleIdx="2" presStyleCnt="4"/>
      <dgm:spPr/>
    </dgm:pt>
    <dgm:pt modelId="{FF68E60F-C4A2-46DF-BA3D-F05E3CE105D8}" type="pres">
      <dgm:prSet presAssocID="{EEFD3D0F-F7D5-4729-B042-BF56C342E6F4}" presName="vert1" presStyleCnt="0"/>
      <dgm:spPr/>
    </dgm:pt>
    <dgm:pt modelId="{B0BBF2C5-0B3E-4F57-9AEB-E2E873B7F9D9}" type="pres">
      <dgm:prSet presAssocID="{A49B6E16-5085-4669-AE67-BDC3E7E200D5}" presName="thickLine" presStyleLbl="alignNode1" presStyleIdx="3" presStyleCnt="4"/>
      <dgm:spPr/>
    </dgm:pt>
    <dgm:pt modelId="{0767FD5D-0DEA-40FD-A922-8866890E9516}" type="pres">
      <dgm:prSet presAssocID="{A49B6E16-5085-4669-AE67-BDC3E7E200D5}" presName="horz1" presStyleCnt="0"/>
      <dgm:spPr/>
    </dgm:pt>
    <dgm:pt modelId="{0A79E93C-AF51-4179-939E-E9A431C121C9}" type="pres">
      <dgm:prSet presAssocID="{A49B6E16-5085-4669-AE67-BDC3E7E200D5}" presName="tx1" presStyleLbl="revTx" presStyleIdx="3" presStyleCnt="4"/>
      <dgm:spPr/>
    </dgm:pt>
    <dgm:pt modelId="{056C1BE4-2DC2-4355-815A-2FEA4430F62E}" type="pres">
      <dgm:prSet presAssocID="{A49B6E16-5085-4669-AE67-BDC3E7E200D5}" presName="vert1" presStyleCnt="0"/>
      <dgm:spPr/>
    </dgm:pt>
  </dgm:ptLst>
  <dgm:cxnLst>
    <dgm:cxn modelId="{7EA9852E-5415-49DA-85AB-35574F01A23B}" type="presOf" srcId="{C8FA54E6-FAB0-47D1-B124-1BA5EDE09D32}" destId="{CE949FDC-FAFF-4A0F-A4F2-F71397290542}" srcOrd="0" destOrd="0" presId="urn:microsoft.com/office/officeart/2008/layout/LinedList"/>
    <dgm:cxn modelId="{248B9966-8481-43E6-9649-CB0E04DA5D87}" srcId="{C8FA54E6-FAB0-47D1-B124-1BA5EDE09D32}" destId="{EEFD3D0F-F7D5-4729-B042-BF56C342E6F4}" srcOrd="2" destOrd="0" parTransId="{0DD69477-11F0-46BA-9D06-2DF2C5A2FE74}" sibTransId="{DBA1FF67-0389-460A-8B42-380BF87918BE}"/>
    <dgm:cxn modelId="{2F39DE75-15B2-4617-9C32-10ECF8FEF0F2}" type="presOf" srcId="{8DD6D9E5-B30A-47EB-B93B-C36FDBB21CDC}" destId="{54D28243-701F-4EF1-8178-60C9CF45971F}" srcOrd="0" destOrd="0" presId="urn:microsoft.com/office/officeart/2008/layout/LinedList"/>
    <dgm:cxn modelId="{D20298A6-E5CB-4C06-A600-B7F243E2309E}" srcId="{C8FA54E6-FAB0-47D1-B124-1BA5EDE09D32}" destId="{FE8C3E69-81F5-4807-AE1D-678FF70619A3}" srcOrd="1" destOrd="0" parTransId="{6F356D5F-5751-482D-9AA1-368D14177599}" sibTransId="{F98B0D5D-5445-4FEA-8329-B010406B1EAF}"/>
    <dgm:cxn modelId="{790807D2-A338-4518-AAA2-EDCFA17E8363}" type="presOf" srcId="{FE8C3E69-81F5-4807-AE1D-678FF70619A3}" destId="{55BB7911-54AC-4D10-8DE1-1BFAB2FF1D7D}" srcOrd="0" destOrd="0" presId="urn:microsoft.com/office/officeart/2008/layout/LinedList"/>
    <dgm:cxn modelId="{119EA3D2-8E75-4B65-8B7A-87C80DA993BD}" type="presOf" srcId="{A49B6E16-5085-4669-AE67-BDC3E7E200D5}" destId="{0A79E93C-AF51-4179-939E-E9A431C121C9}" srcOrd="0" destOrd="0" presId="urn:microsoft.com/office/officeart/2008/layout/LinedList"/>
    <dgm:cxn modelId="{63F788EB-6EFB-426F-85F1-C27F604DE11C}" srcId="{C8FA54E6-FAB0-47D1-B124-1BA5EDE09D32}" destId="{A49B6E16-5085-4669-AE67-BDC3E7E200D5}" srcOrd="3" destOrd="0" parTransId="{D284F961-236D-4AE4-91CF-0C894F83A354}" sibTransId="{EC1C1FC9-C969-4DE6-8408-A5C79D360C9E}"/>
    <dgm:cxn modelId="{9D48F6EE-F7F2-41F5-B29D-F054742362A9}" srcId="{C8FA54E6-FAB0-47D1-B124-1BA5EDE09D32}" destId="{8DD6D9E5-B30A-47EB-B93B-C36FDBB21CDC}" srcOrd="0" destOrd="0" parTransId="{9FC34585-692D-453F-942B-812EA2AD1C89}" sibTransId="{6332E5C2-CDDC-404B-BEC6-5CBD2CBD9ADC}"/>
    <dgm:cxn modelId="{213F34F7-09BA-49C0-BDFA-BAAA0B61DB3B}" type="presOf" srcId="{EEFD3D0F-F7D5-4729-B042-BF56C342E6F4}" destId="{0E4C7EE7-BC89-45A8-B213-D5C16BEB8821}" srcOrd="0" destOrd="0" presId="urn:microsoft.com/office/officeart/2008/layout/LinedList"/>
    <dgm:cxn modelId="{9284CC3B-EC20-43DE-A90F-3509C728C7E9}" type="presParOf" srcId="{CE949FDC-FAFF-4A0F-A4F2-F71397290542}" destId="{066A452B-DD07-4B8E-8877-D2F8D1A714CD}" srcOrd="0" destOrd="0" presId="urn:microsoft.com/office/officeart/2008/layout/LinedList"/>
    <dgm:cxn modelId="{362C84D9-B5DE-4715-9E50-68C2CD22F448}" type="presParOf" srcId="{CE949FDC-FAFF-4A0F-A4F2-F71397290542}" destId="{25F58E8C-160B-4AB9-86F8-2A93F78128EE}" srcOrd="1" destOrd="0" presId="urn:microsoft.com/office/officeart/2008/layout/LinedList"/>
    <dgm:cxn modelId="{E12D7112-10DE-4797-9241-9C4DA17E85D3}" type="presParOf" srcId="{25F58E8C-160B-4AB9-86F8-2A93F78128EE}" destId="{54D28243-701F-4EF1-8178-60C9CF45971F}" srcOrd="0" destOrd="0" presId="urn:microsoft.com/office/officeart/2008/layout/LinedList"/>
    <dgm:cxn modelId="{06B326D4-5782-463A-BCB3-53051412325B}" type="presParOf" srcId="{25F58E8C-160B-4AB9-86F8-2A93F78128EE}" destId="{929BB706-C1F5-46D7-BA31-0EC29DD16097}" srcOrd="1" destOrd="0" presId="urn:microsoft.com/office/officeart/2008/layout/LinedList"/>
    <dgm:cxn modelId="{6D1C5473-6489-4B89-B489-76193F595634}" type="presParOf" srcId="{CE949FDC-FAFF-4A0F-A4F2-F71397290542}" destId="{A425BE6E-DB26-4EDB-AA1F-52FFC94E4C77}" srcOrd="2" destOrd="0" presId="urn:microsoft.com/office/officeart/2008/layout/LinedList"/>
    <dgm:cxn modelId="{0C26D470-BADB-4748-8AA3-4AE4E8381030}" type="presParOf" srcId="{CE949FDC-FAFF-4A0F-A4F2-F71397290542}" destId="{F5D1FE4E-0A49-45AF-AACA-B0265BC96B64}" srcOrd="3" destOrd="0" presId="urn:microsoft.com/office/officeart/2008/layout/LinedList"/>
    <dgm:cxn modelId="{DC830E17-D387-4A31-A0DD-2589E068FF28}" type="presParOf" srcId="{F5D1FE4E-0A49-45AF-AACA-B0265BC96B64}" destId="{55BB7911-54AC-4D10-8DE1-1BFAB2FF1D7D}" srcOrd="0" destOrd="0" presId="urn:microsoft.com/office/officeart/2008/layout/LinedList"/>
    <dgm:cxn modelId="{0C6EF095-7DB4-4985-8E30-1800D0AC1045}" type="presParOf" srcId="{F5D1FE4E-0A49-45AF-AACA-B0265BC96B64}" destId="{83D8E240-2C9C-4D70-AFCA-FFCC515F4D2C}" srcOrd="1" destOrd="0" presId="urn:microsoft.com/office/officeart/2008/layout/LinedList"/>
    <dgm:cxn modelId="{FB93D947-F519-44F8-AFC6-F52CEC4DD646}" type="presParOf" srcId="{CE949FDC-FAFF-4A0F-A4F2-F71397290542}" destId="{C4927654-7547-4C86-8D1A-969F34B22953}" srcOrd="4" destOrd="0" presId="urn:microsoft.com/office/officeart/2008/layout/LinedList"/>
    <dgm:cxn modelId="{C3D470BC-BF38-485B-A76D-714AEC2E93C3}" type="presParOf" srcId="{CE949FDC-FAFF-4A0F-A4F2-F71397290542}" destId="{20650C58-D339-4B30-90B6-279BED24C758}" srcOrd="5" destOrd="0" presId="urn:microsoft.com/office/officeart/2008/layout/LinedList"/>
    <dgm:cxn modelId="{1FDC6B16-B4B7-4F2F-B5B4-E4BB46FAD0A8}" type="presParOf" srcId="{20650C58-D339-4B30-90B6-279BED24C758}" destId="{0E4C7EE7-BC89-45A8-B213-D5C16BEB8821}" srcOrd="0" destOrd="0" presId="urn:microsoft.com/office/officeart/2008/layout/LinedList"/>
    <dgm:cxn modelId="{ED2D2C06-FFDC-4E23-BB9C-7D491B6118F1}" type="presParOf" srcId="{20650C58-D339-4B30-90B6-279BED24C758}" destId="{FF68E60F-C4A2-46DF-BA3D-F05E3CE105D8}" srcOrd="1" destOrd="0" presId="urn:microsoft.com/office/officeart/2008/layout/LinedList"/>
    <dgm:cxn modelId="{0485CA51-7AD7-40C6-945D-60FA1780E935}" type="presParOf" srcId="{CE949FDC-FAFF-4A0F-A4F2-F71397290542}" destId="{B0BBF2C5-0B3E-4F57-9AEB-E2E873B7F9D9}" srcOrd="6" destOrd="0" presId="urn:microsoft.com/office/officeart/2008/layout/LinedList"/>
    <dgm:cxn modelId="{D67168FA-A09B-4514-8148-CABA13B042AA}" type="presParOf" srcId="{CE949FDC-FAFF-4A0F-A4F2-F71397290542}" destId="{0767FD5D-0DEA-40FD-A922-8866890E9516}" srcOrd="7" destOrd="0" presId="urn:microsoft.com/office/officeart/2008/layout/LinedList"/>
    <dgm:cxn modelId="{29356F0C-0EC2-4D9D-ADCF-86021202C519}" type="presParOf" srcId="{0767FD5D-0DEA-40FD-A922-8866890E9516}" destId="{0A79E93C-AF51-4179-939E-E9A431C121C9}" srcOrd="0" destOrd="0" presId="urn:microsoft.com/office/officeart/2008/layout/LinedList"/>
    <dgm:cxn modelId="{E578AC84-82FD-421F-AFC6-AEE511D08A5D}" type="presParOf" srcId="{0767FD5D-0DEA-40FD-A922-8866890E9516}" destId="{056C1BE4-2DC2-4355-815A-2FEA4430F62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6A6043-89F0-4BBF-B9DC-4C9C4D4C26A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40EB756-215E-4788-A8B6-B94F3BA5364C}">
      <dgm:prSet/>
      <dgm:spPr/>
      <dgm:t>
        <a:bodyPr/>
        <a:lstStyle/>
        <a:p>
          <a:r>
            <a:rPr lang="en-US"/>
            <a:t>• Low severity: 40% of attacks.</a:t>
          </a:r>
        </a:p>
      </dgm:t>
    </dgm:pt>
    <dgm:pt modelId="{61F895A7-6CF4-4096-BC16-FE6C680E82FC}" type="parTrans" cxnId="{A00F6430-2B74-4472-9299-C2DC6C0AA069}">
      <dgm:prSet/>
      <dgm:spPr/>
      <dgm:t>
        <a:bodyPr/>
        <a:lstStyle/>
        <a:p>
          <a:endParaRPr lang="en-US"/>
        </a:p>
      </dgm:t>
    </dgm:pt>
    <dgm:pt modelId="{468E9713-5301-458D-AD66-69216A0685E1}" type="sibTrans" cxnId="{A00F6430-2B74-4472-9299-C2DC6C0AA069}">
      <dgm:prSet/>
      <dgm:spPr/>
      <dgm:t>
        <a:bodyPr/>
        <a:lstStyle/>
        <a:p>
          <a:endParaRPr lang="en-US"/>
        </a:p>
      </dgm:t>
    </dgm:pt>
    <dgm:pt modelId="{06F6E93F-B01D-4D70-8719-6BB870BEC80D}">
      <dgm:prSet/>
      <dgm:spPr/>
      <dgm:t>
        <a:bodyPr/>
        <a:lstStyle/>
        <a:p>
          <a:r>
            <a:rPr lang="en-US"/>
            <a:t>• Medium: 35%, moderate impact.</a:t>
          </a:r>
        </a:p>
      </dgm:t>
    </dgm:pt>
    <dgm:pt modelId="{B38FA5A0-9F25-4C13-91E9-C2F95711C729}" type="parTrans" cxnId="{BEE04FF7-84EF-4DA0-995A-5F7711C4288E}">
      <dgm:prSet/>
      <dgm:spPr/>
      <dgm:t>
        <a:bodyPr/>
        <a:lstStyle/>
        <a:p>
          <a:endParaRPr lang="en-US"/>
        </a:p>
      </dgm:t>
    </dgm:pt>
    <dgm:pt modelId="{0F1768FE-4A47-4A4B-B1BC-2AAB52334FA1}" type="sibTrans" cxnId="{BEE04FF7-84EF-4DA0-995A-5F7711C4288E}">
      <dgm:prSet/>
      <dgm:spPr/>
      <dgm:t>
        <a:bodyPr/>
        <a:lstStyle/>
        <a:p>
          <a:endParaRPr lang="en-US"/>
        </a:p>
      </dgm:t>
    </dgm:pt>
    <dgm:pt modelId="{4AB2D71E-E59A-45D3-9B9B-9ACEE762A6C5}">
      <dgm:prSet/>
      <dgm:spPr/>
      <dgm:t>
        <a:bodyPr/>
        <a:lstStyle/>
        <a:p>
          <a:r>
            <a:rPr lang="en-US"/>
            <a:t>• High: 25%, like Stuxnet.</a:t>
          </a:r>
        </a:p>
      </dgm:t>
    </dgm:pt>
    <dgm:pt modelId="{D79BE59F-442C-401B-A246-6923A0616424}" type="parTrans" cxnId="{5F5F5B04-FB08-423C-878C-FBFFA6EA01D4}">
      <dgm:prSet/>
      <dgm:spPr/>
      <dgm:t>
        <a:bodyPr/>
        <a:lstStyle/>
        <a:p>
          <a:endParaRPr lang="en-US"/>
        </a:p>
      </dgm:t>
    </dgm:pt>
    <dgm:pt modelId="{9D7109BA-536D-4C4B-B9A9-6935E89ADCBE}" type="sibTrans" cxnId="{5F5F5B04-FB08-423C-878C-FBFFA6EA01D4}">
      <dgm:prSet/>
      <dgm:spPr/>
      <dgm:t>
        <a:bodyPr/>
        <a:lstStyle/>
        <a:p>
          <a:endParaRPr lang="en-US"/>
        </a:p>
      </dgm:t>
    </dgm:pt>
    <dgm:pt modelId="{0747E66B-528B-44CD-9400-B2C324F2B5AA}">
      <dgm:prSet/>
      <dgm:spPr/>
      <dgm:t>
        <a:bodyPr/>
        <a:lstStyle/>
        <a:p>
          <a:r>
            <a:rPr lang="en-US"/>
            <a:t>• Varies by attack type.</a:t>
          </a:r>
        </a:p>
      </dgm:t>
    </dgm:pt>
    <dgm:pt modelId="{27F8B7D8-38E3-4F1E-8661-B0C49908C8C6}" type="parTrans" cxnId="{B5E8F2A3-677F-4DA4-B11B-64935F57127C}">
      <dgm:prSet/>
      <dgm:spPr/>
      <dgm:t>
        <a:bodyPr/>
        <a:lstStyle/>
        <a:p>
          <a:endParaRPr lang="en-US"/>
        </a:p>
      </dgm:t>
    </dgm:pt>
    <dgm:pt modelId="{A4DC01F7-90C4-47EC-BED8-2DF803C26D9F}" type="sibTrans" cxnId="{B5E8F2A3-677F-4DA4-B11B-64935F57127C}">
      <dgm:prSet/>
      <dgm:spPr/>
      <dgm:t>
        <a:bodyPr/>
        <a:lstStyle/>
        <a:p>
          <a:endParaRPr lang="en-US"/>
        </a:p>
      </dgm:t>
    </dgm:pt>
    <dgm:pt modelId="{8D337629-C78C-45C4-9498-44A0B4D2506B}" type="pres">
      <dgm:prSet presAssocID="{6C6A6043-89F0-4BBF-B9DC-4C9C4D4C26A1}" presName="linear" presStyleCnt="0">
        <dgm:presLayoutVars>
          <dgm:animLvl val="lvl"/>
          <dgm:resizeHandles val="exact"/>
        </dgm:presLayoutVars>
      </dgm:prSet>
      <dgm:spPr/>
    </dgm:pt>
    <dgm:pt modelId="{63EA40EA-3073-4F80-BDFB-71EDE637C93A}" type="pres">
      <dgm:prSet presAssocID="{E40EB756-215E-4788-A8B6-B94F3BA5364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5EB7630-57FE-4765-A892-5FD7AD435D73}" type="pres">
      <dgm:prSet presAssocID="{468E9713-5301-458D-AD66-69216A0685E1}" presName="spacer" presStyleCnt="0"/>
      <dgm:spPr/>
    </dgm:pt>
    <dgm:pt modelId="{1E656C06-76BC-4CC4-B96A-B41185309427}" type="pres">
      <dgm:prSet presAssocID="{06F6E93F-B01D-4D70-8719-6BB870BEC80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A6B508C-0475-4DF0-8F67-E504067C59D7}" type="pres">
      <dgm:prSet presAssocID="{0F1768FE-4A47-4A4B-B1BC-2AAB52334FA1}" presName="spacer" presStyleCnt="0"/>
      <dgm:spPr/>
    </dgm:pt>
    <dgm:pt modelId="{62A412EB-CD8E-4938-BAB0-0AB0D6DE6131}" type="pres">
      <dgm:prSet presAssocID="{4AB2D71E-E59A-45D3-9B9B-9ACEE762A6C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24547F9-1C97-429F-B844-DE408EDDE755}" type="pres">
      <dgm:prSet presAssocID="{9D7109BA-536D-4C4B-B9A9-6935E89ADCBE}" presName="spacer" presStyleCnt="0"/>
      <dgm:spPr/>
    </dgm:pt>
    <dgm:pt modelId="{B4AA7CBA-5DCC-4180-A8A1-7B74E661036B}" type="pres">
      <dgm:prSet presAssocID="{0747E66B-528B-44CD-9400-B2C324F2B5A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F5F5B04-FB08-423C-878C-FBFFA6EA01D4}" srcId="{6C6A6043-89F0-4BBF-B9DC-4C9C4D4C26A1}" destId="{4AB2D71E-E59A-45D3-9B9B-9ACEE762A6C5}" srcOrd="2" destOrd="0" parTransId="{D79BE59F-442C-401B-A246-6923A0616424}" sibTransId="{9D7109BA-536D-4C4B-B9A9-6935E89ADCBE}"/>
    <dgm:cxn modelId="{A00F6430-2B74-4472-9299-C2DC6C0AA069}" srcId="{6C6A6043-89F0-4BBF-B9DC-4C9C4D4C26A1}" destId="{E40EB756-215E-4788-A8B6-B94F3BA5364C}" srcOrd="0" destOrd="0" parTransId="{61F895A7-6CF4-4096-BC16-FE6C680E82FC}" sibTransId="{468E9713-5301-458D-AD66-69216A0685E1}"/>
    <dgm:cxn modelId="{4E918542-A5BE-4E83-BFF8-E6804174BB23}" type="presOf" srcId="{6C6A6043-89F0-4BBF-B9DC-4C9C4D4C26A1}" destId="{8D337629-C78C-45C4-9498-44A0B4D2506B}" srcOrd="0" destOrd="0" presId="urn:microsoft.com/office/officeart/2005/8/layout/vList2"/>
    <dgm:cxn modelId="{32E18971-5AF5-495A-9278-9A7389312D4B}" type="presOf" srcId="{0747E66B-528B-44CD-9400-B2C324F2B5AA}" destId="{B4AA7CBA-5DCC-4180-A8A1-7B74E661036B}" srcOrd="0" destOrd="0" presId="urn:microsoft.com/office/officeart/2005/8/layout/vList2"/>
    <dgm:cxn modelId="{2D56B356-791B-420D-B954-B5BC9C44AC24}" type="presOf" srcId="{E40EB756-215E-4788-A8B6-B94F3BA5364C}" destId="{63EA40EA-3073-4F80-BDFB-71EDE637C93A}" srcOrd="0" destOrd="0" presId="urn:microsoft.com/office/officeart/2005/8/layout/vList2"/>
    <dgm:cxn modelId="{B5E8F2A3-677F-4DA4-B11B-64935F57127C}" srcId="{6C6A6043-89F0-4BBF-B9DC-4C9C4D4C26A1}" destId="{0747E66B-528B-44CD-9400-B2C324F2B5AA}" srcOrd="3" destOrd="0" parTransId="{27F8B7D8-38E3-4F1E-8661-B0C49908C8C6}" sibTransId="{A4DC01F7-90C4-47EC-BED8-2DF803C26D9F}"/>
    <dgm:cxn modelId="{6A633EB1-2231-45E2-A7EC-7FADDE6D603B}" type="presOf" srcId="{4AB2D71E-E59A-45D3-9B9B-9ACEE762A6C5}" destId="{62A412EB-CD8E-4938-BAB0-0AB0D6DE6131}" srcOrd="0" destOrd="0" presId="urn:microsoft.com/office/officeart/2005/8/layout/vList2"/>
    <dgm:cxn modelId="{D2A0D9EA-7B05-430A-977D-E6F8A679AA7F}" type="presOf" srcId="{06F6E93F-B01D-4D70-8719-6BB870BEC80D}" destId="{1E656C06-76BC-4CC4-B96A-B41185309427}" srcOrd="0" destOrd="0" presId="urn:microsoft.com/office/officeart/2005/8/layout/vList2"/>
    <dgm:cxn modelId="{BEE04FF7-84EF-4DA0-995A-5F7711C4288E}" srcId="{6C6A6043-89F0-4BBF-B9DC-4C9C4D4C26A1}" destId="{06F6E93F-B01D-4D70-8719-6BB870BEC80D}" srcOrd="1" destOrd="0" parTransId="{B38FA5A0-9F25-4C13-91E9-C2F95711C729}" sibTransId="{0F1768FE-4A47-4A4B-B1BC-2AAB52334FA1}"/>
    <dgm:cxn modelId="{53DC27AC-386D-45CF-8726-935C93FCCAB8}" type="presParOf" srcId="{8D337629-C78C-45C4-9498-44A0B4D2506B}" destId="{63EA40EA-3073-4F80-BDFB-71EDE637C93A}" srcOrd="0" destOrd="0" presId="urn:microsoft.com/office/officeart/2005/8/layout/vList2"/>
    <dgm:cxn modelId="{F5320944-5ACB-43F7-B61E-2D0A53F04F1A}" type="presParOf" srcId="{8D337629-C78C-45C4-9498-44A0B4D2506B}" destId="{95EB7630-57FE-4765-A892-5FD7AD435D73}" srcOrd="1" destOrd="0" presId="urn:microsoft.com/office/officeart/2005/8/layout/vList2"/>
    <dgm:cxn modelId="{1CCB5632-E841-4BA0-9981-8253B228AA42}" type="presParOf" srcId="{8D337629-C78C-45C4-9498-44A0B4D2506B}" destId="{1E656C06-76BC-4CC4-B96A-B41185309427}" srcOrd="2" destOrd="0" presId="urn:microsoft.com/office/officeart/2005/8/layout/vList2"/>
    <dgm:cxn modelId="{198913ED-3A81-43A4-BF35-ED64A78A2E9B}" type="presParOf" srcId="{8D337629-C78C-45C4-9498-44A0B4D2506B}" destId="{8A6B508C-0475-4DF0-8F67-E504067C59D7}" srcOrd="3" destOrd="0" presId="urn:microsoft.com/office/officeart/2005/8/layout/vList2"/>
    <dgm:cxn modelId="{05EE68F6-8DFC-4E4A-9D63-5099B5E46A8A}" type="presParOf" srcId="{8D337629-C78C-45C4-9498-44A0B4D2506B}" destId="{62A412EB-CD8E-4938-BAB0-0AB0D6DE6131}" srcOrd="4" destOrd="0" presId="urn:microsoft.com/office/officeart/2005/8/layout/vList2"/>
    <dgm:cxn modelId="{57E5F4BF-43CD-42B1-9528-2F0E00049F53}" type="presParOf" srcId="{8D337629-C78C-45C4-9498-44A0B4D2506B}" destId="{C24547F9-1C97-429F-B844-DE408EDDE755}" srcOrd="5" destOrd="0" presId="urn:microsoft.com/office/officeart/2005/8/layout/vList2"/>
    <dgm:cxn modelId="{D3E7A80B-B10D-415A-BFC3-786F345303DF}" type="presParOf" srcId="{8D337629-C78C-45C4-9498-44A0B4D2506B}" destId="{B4AA7CBA-5DCC-4180-A8A1-7B74E661036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F398242-CF2B-4778-9CC7-603D98EA0DA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C73B49D-17B8-452F-9723-5ADBAC48C5A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Understand cyber threat patterns.</a:t>
          </a:r>
        </a:p>
      </dgm:t>
    </dgm:pt>
    <dgm:pt modelId="{7D56409C-59B0-4CBB-B26A-605B7CC721CB}" type="parTrans" cxnId="{30AB982D-DD56-4AED-AE61-3FC8FFC01EE0}">
      <dgm:prSet/>
      <dgm:spPr/>
      <dgm:t>
        <a:bodyPr/>
        <a:lstStyle/>
        <a:p>
          <a:endParaRPr lang="en-US"/>
        </a:p>
      </dgm:t>
    </dgm:pt>
    <dgm:pt modelId="{00712958-ABF6-4947-A366-8470E75A190B}" type="sibTrans" cxnId="{30AB982D-DD56-4AED-AE61-3FC8FFC01EE0}">
      <dgm:prSet/>
      <dgm:spPr/>
      <dgm:t>
        <a:bodyPr/>
        <a:lstStyle/>
        <a:p>
          <a:endParaRPr lang="en-US"/>
        </a:p>
      </dgm:t>
    </dgm:pt>
    <dgm:pt modelId="{A01619BA-75FE-4BFB-9CAE-0426253767C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Develop stronger defenses.</a:t>
          </a:r>
        </a:p>
      </dgm:t>
    </dgm:pt>
    <dgm:pt modelId="{7F140110-F5C5-4850-A48B-EEDDFD0137EE}" type="parTrans" cxnId="{BF760893-A159-484C-A035-32B69875AA58}">
      <dgm:prSet/>
      <dgm:spPr/>
      <dgm:t>
        <a:bodyPr/>
        <a:lstStyle/>
        <a:p>
          <a:endParaRPr lang="en-US"/>
        </a:p>
      </dgm:t>
    </dgm:pt>
    <dgm:pt modelId="{0ECF0408-C122-4692-8515-69D9FE3689D6}" type="sibTrans" cxnId="{BF760893-A159-484C-A035-32B69875AA58}">
      <dgm:prSet/>
      <dgm:spPr/>
      <dgm:t>
        <a:bodyPr/>
        <a:lstStyle/>
        <a:p>
          <a:endParaRPr lang="en-US"/>
        </a:p>
      </dgm:t>
    </dgm:pt>
    <dgm:pt modelId="{4100ABE6-0C9E-447E-9AED-7027E8C072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Protect systems like Natanz.</a:t>
          </a:r>
        </a:p>
      </dgm:t>
    </dgm:pt>
    <dgm:pt modelId="{165BCB98-01ED-40B4-B9F6-CE3031881D58}" type="parTrans" cxnId="{A2373F69-4E62-4213-AA1C-A7E4E20E5209}">
      <dgm:prSet/>
      <dgm:spPr/>
      <dgm:t>
        <a:bodyPr/>
        <a:lstStyle/>
        <a:p>
          <a:endParaRPr lang="en-US"/>
        </a:p>
      </dgm:t>
    </dgm:pt>
    <dgm:pt modelId="{A37D9F44-BFA4-4E25-A8FB-496E191E080E}" type="sibTrans" cxnId="{A2373F69-4E62-4213-AA1C-A7E4E20E5209}">
      <dgm:prSet/>
      <dgm:spPr/>
      <dgm:t>
        <a:bodyPr/>
        <a:lstStyle/>
        <a:p>
          <a:endParaRPr lang="en-US"/>
        </a:p>
      </dgm:t>
    </dgm:pt>
    <dgm:pt modelId="{47B56AD8-D39E-43C6-8AE4-AD008E1C63C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• Build a safer digital world.</a:t>
          </a:r>
        </a:p>
      </dgm:t>
    </dgm:pt>
    <dgm:pt modelId="{C6E81987-C5D4-49A4-9B97-EC60D23D3BD1}" type="parTrans" cxnId="{4E20D6C6-7070-46CF-AF3D-CC64C3BF070D}">
      <dgm:prSet/>
      <dgm:spPr/>
      <dgm:t>
        <a:bodyPr/>
        <a:lstStyle/>
        <a:p>
          <a:endParaRPr lang="en-US"/>
        </a:p>
      </dgm:t>
    </dgm:pt>
    <dgm:pt modelId="{28E354EB-97B6-4131-B5A3-B25795F2685B}" type="sibTrans" cxnId="{4E20D6C6-7070-46CF-AF3D-CC64C3BF070D}">
      <dgm:prSet/>
      <dgm:spPr/>
      <dgm:t>
        <a:bodyPr/>
        <a:lstStyle/>
        <a:p>
          <a:endParaRPr lang="en-US"/>
        </a:p>
      </dgm:t>
    </dgm:pt>
    <dgm:pt modelId="{D2B299C9-9F86-4B8F-9D21-BC449A8DC0F5}" type="pres">
      <dgm:prSet presAssocID="{6F398242-CF2B-4778-9CC7-603D98EA0DA0}" presName="root" presStyleCnt="0">
        <dgm:presLayoutVars>
          <dgm:dir/>
          <dgm:resizeHandles val="exact"/>
        </dgm:presLayoutVars>
      </dgm:prSet>
      <dgm:spPr/>
    </dgm:pt>
    <dgm:pt modelId="{B4144FD2-36C3-4DF1-A4E7-19C56CC8F2D2}" type="pres">
      <dgm:prSet presAssocID="{7C73B49D-17B8-452F-9723-5ADBAC48C5A8}" presName="compNode" presStyleCnt="0"/>
      <dgm:spPr/>
    </dgm:pt>
    <dgm:pt modelId="{6416C170-AE82-40D7-8681-6C13BA86B745}" type="pres">
      <dgm:prSet presAssocID="{7C73B49D-17B8-452F-9723-5ADBAC48C5A8}" presName="iconBgRect" presStyleLbl="bgShp" presStyleIdx="0" presStyleCnt="4"/>
      <dgm:spPr/>
    </dgm:pt>
    <dgm:pt modelId="{21929492-F927-43B4-8976-E1E74DF2E902}" type="pres">
      <dgm:prSet presAssocID="{7C73B49D-17B8-452F-9723-5ADBAC48C5A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AE99FFA-B44F-4A55-A1BB-58F9AB9B4EA6}" type="pres">
      <dgm:prSet presAssocID="{7C73B49D-17B8-452F-9723-5ADBAC48C5A8}" presName="spaceRect" presStyleCnt="0"/>
      <dgm:spPr/>
    </dgm:pt>
    <dgm:pt modelId="{1B938EC5-5539-47E0-AF83-EF638EAA516C}" type="pres">
      <dgm:prSet presAssocID="{7C73B49D-17B8-452F-9723-5ADBAC48C5A8}" presName="textRect" presStyleLbl="revTx" presStyleIdx="0" presStyleCnt="4">
        <dgm:presLayoutVars>
          <dgm:chMax val="1"/>
          <dgm:chPref val="1"/>
        </dgm:presLayoutVars>
      </dgm:prSet>
      <dgm:spPr/>
    </dgm:pt>
    <dgm:pt modelId="{1D5FE6C4-A269-48C6-B324-3F626357A691}" type="pres">
      <dgm:prSet presAssocID="{00712958-ABF6-4947-A366-8470E75A190B}" presName="sibTrans" presStyleCnt="0"/>
      <dgm:spPr/>
    </dgm:pt>
    <dgm:pt modelId="{803BB7BB-BCA5-428F-9003-C3C5DF908394}" type="pres">
      <dgm:prSet presAssocID="{A01619BA-75FE-4BFB-9CAE-0426253767CF}" presName="compNode" presStyleCnt="0"/>
      <dgm:spPr/>
    </dgm:pt>
    <dgm:pt modelId="{5CC5912A-199A-40DE-B9B6-D9CADDC82233}" type="pres">
      <dgm:prSet presAssocID="{A01619BA-75FE-4BFB-9CAE-0426253767CF}" presName="iconBgRect" presStyleLbl="bgShp" presStyleIdx="1" presStyleCnt="4"/>
      <dgm:spPr/>
    </dgm:pt>
    <dgm:pt modelId="{E3F04F2D-EBAB-41CF-8923-7DDB685C0CBE}" type="pres">
      <dgm:prSet presAssocID="{A01619BA-75FE-4BFB-9CAE-0426253767C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ull"/>
        </a:ext>
      </dgm:extLst>
    </dgm:pt>
    <dgm:pt modelId="{3A14E8B5-D2A3-4E92-BE9E-2AB5FE33593C}" type="pres">
      <dgm:prSet presAssocID="{A01619BA-75FE-4BFB-9CAE-0426253767CF}" presName="spaceRect" presStyleCnt="0"/>
      <dgm:spPr/>
    </dgm:pt>
    <dgm:pt modelId="{70C1E6B3-61EA-43AF-B214-25EE47A20875}" type="pres">
      <dgm:prSet presAssocID="{A01619BA-75FE-4BFB-9CAE-0426253767CF}" presName="textRect" presStyleLbl="revTx" presStyleIdx="1" presStyleCnt="4">
        <dgm:presLayoutVars>
          <dgm:chMax val="1"/>
          <dgm:chPref val="1"/>
        </dgm:presLayoutVars>
      </dgm:prSet>
      <dgm:spPr/>
    </dgm:pt>
    <dgm:pt modelId="{269F995B-A8FC-47A4-869F-48B50A70F9DC}" type="pres">
      <dgm:prSet presAssocID="{0ECF0408-C122-4692-8515-69D9FE3689D6}" presName="sibTrans" presStyleCnt="0"/>
      <dgm:spPr/>
    </dgm:pt>
    <dgm:pt modelId="{B0A7DBDE-1C74-43A2-881B-B18A1E272D48}" type="pres">
      <dgm:prSet presAssocID="{4100ABE6-0C9E-447E-9AED-7027E8C072DF}" presName="compNode" presStyleCnt="0"/>
      <dgm:spPr/>
    </dgm:pt>
    <dgm:pt modelId="{785185C0-AF8A-49A8-BAD8-30AD705D4283}" type="pres">
      <dgm:prSet presAssocID="{4100ABE6-0C9E-447E-9AED-7027E8C072DF}" presName="iconBgRect" presStyleLbl="bgShp" presStyleIdx="2" presStyleCnt="4"/>
      <dgm:spPr/>
    </dgm:pt>
    <dgm:pt modelId="{C0A9DBA7-BAA4-4B00-955E-669C83A985EA}" type="pres">
      <dgm:prSet presAssocID="{4100ABE6-0C9E-447E-9AED-7027E8C072D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tecting Hand"/>
        </a:ext>
      </dgm:extLst>
    </dgm:pt>
    <dgm:pt modelId="{663EF04C-9982-4778-B300-07EEBDCE87DE}" type="pres">
      <dgm:prSet presAssocID="{4100ABE6-0C9E-447E-9AED-7027E8C072DF}" presName="spaceRect" presStyleCnt="0"/>
      <dgm:spPr/>
    </dgm:pt>
    <dgm:pt modelId="{B3686B2C-44F5-47D3-9B0B-886A235D6F0C}" type="pres">
      <dgm:prSet presAssocID="{4100ABE6-0C9E-447E-9AED-7027E8C072DF}" presName="textRect" presStyleLbl="revTx" presStyleIdx="2" presStyleCnt="4">
        <dgm:presLayoutVars>
          <dgm:chMax val="1"/>
          <dgm:chPref val="1"/>
        </dgm:presLayoutVars>
      </dgm:prSet>
      <dgm:spPr/>
    </dgm:pt>
    <dgm:pt modelId="{C54D9FD3-20B6-4A4C-B8D9-64A76E3F4964}" type="pres">
      <dgm:prSet presAssocID="{A37D9F44-BFA4-4E25-A8FB-496E191E080E}" presName="sibTrans" presStyleCnt="0"/>
      <dgm:spPr/>
    </dgm:pt>
    <dgm:pt modelId="{B985F2E3-F22E-45E6-84A4-BD6A39410883}" type="pres">
      <dgm:prSet presAssocID="{47B56AD8-D39E-43C6-8AE4-AD008E1C63CC}" presName="compNode" presStyleCnt="0"/>
      <dgm:spPr/>
    </dgm:pt>
    <dgm:pt modelId="{9B9E7760-A75E-44A6-9E4C-E2334940DB8D}" type="pres">
      <dgm:prSet presAssocID="{47B56AD8-D39E-43C6-8AE4-AD008E1C63CC}" presName="iconBgRect" presStyleLbl="bgShp" presStyleIdx="3" presStyleCnt="4"/>
      <dgm:spPr/>
    </dgm:pt>
    <dgm:pt modelId="{015C72FF-2BCD-4E60-B782-BC77955CB5D9}" type="pres">
      <dgm:prSet presAssocID="{47B56AD8-D39E-43C6-8AE4-AD008E1C63C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avator"/>
        </a:ext>
      </dgm:extLst>
    </dgm:pt>
    <dgm:pt modelId="{BB45CAA0-D473-4EAD-A6D9-21F1C7F21D32}" type="pres">
      <dgm:prSet presAssocID="{47B56AD8-D39E-43C6-8AE4-AD008E1C63CC}" presName="spaceRect" presStyleCnt="0"/>
      <dgm:spPr/>
    </dgm:pt>
    <dgm:pt modelId="{1193D067-E511-4AFC-B9A4-838B9EED347A}" type="pres">
      <dgm:prSet presAssocID="{47B56AD8-D39E-43C6-8AE4-AD008E1C63C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5A11200-F6FD-49CF-B14E-86B6E741E0E5}" type="presOf" srcId="{7C73B49D-17B8-452F-9723-5ADBAC48C5A8}" destId="{1B938EC5-5539-47E0-AF83-EF638EAA516C}" srcOrd="0" destOrd="0" presId="urn:microsoft.com/office/officeart/2018/5/layout/IconCircleLabelList"/>
    <dgm:cxn modelId="{613AB92B-F82E-419C-A440-A10398B6296C}" type="presOf" srcId="{A01619BA-75FE-4BFB-9CAE-0426253767CF}" destId="{70C1E6B3-61EA-43AF-B214-25EE47A20875}" srcOrd="0" destOrd="0" presId="urn:microsoft.com/office/officeart/2018/5/layout/IconCircleLabelList"/>
    <dgm:cxn modelId="{30AB982D-DD56-4AED-AE61-3FC8FFC01EE0}" srcId="{6F398242-CF2B-4778-9CC7-603D98EA0DA0}" destId="{7C73B49D-17B8-452F-9723-5ADBAC48C5A8}" srcOrd="0" destOrd="0" parTransId="{7D56409C-59B0-4CBB-B26A-605B7CC721CB}" sibTransId="{00712958-ABF6-4947-A366-8470E75A190B}"/>
    <dgm:cxn modelId="{BB07133A-5636-45CB-9FD7-F4277E1E92AA}" type="presOf" srcId="{47B56AD8-D39E-43C6-8AE4-AD008E1C63CC}" destId="{1193D067-E511-4AFC-B9A4-838B9EED347A}" srcOrd="0" destOrd="0" presId="urn:microsoft.com/office/officeart/2018/5/layout/IconCircleLabelList"/>
    <dgm:cxn modelId="{65CE3464-F11A-49F8-A28B-CE5B13435157}" type="presOf" srcId="{4100ABE6-0C9E-447E-9AED-7027E8C072DF}" destId="{B3686B2C-44F5-47D3-9B0B-886A235D6F0C}" srcOrd="0" destOrd="0" presId="urn:microsoft.com/office/officeart/2018/5/layout/IconCircleLabelList"/>
    <dgm:cxn modelId="{A2373F69-4E62-4213-AA1C-A7E4E20E5209}" srcId="{6F398242-CF2B-4778-9CC7-603D98EA0DA0}" destId="{4100ABE6-0C9E-447E-9AED-7027E8C072DF}" srcOrd="2" destOrd="0" parTransId="{165BCB98-01ED-40B4-B9F6-CE3031881D58}" sibTransId="{A37D9F44-BFA4-4E25-A8FB-496E191E080E}"/>
    <dgm:cxn modelId="{BF760893-A159-484C-A035-32B69875AA58}" srcId="{6F398242-CF2B-4778-9CC7-603D98EA0DA0}" destId="{A01619BA-75FE-4BFB-9CAE-0426253767CF}" srcOrd="1" destOrd="0" parTransId="{7F140110-F5C5-4850-A48B-EEDDFD0137EE}" sibTransId="{0ECF0408-C122-4692-8515-69D9FE3689D6}"/>
    <dgm:cxn modelId="{4E20D6C6-7070-46CF-AF3D-CC64C3BF070D}" srcId="{6F398242-CF2B-4778-9CC7-603D98EA0DA0}" destId="{47B56AD8-D39E-43C6-8AE4-AD008E1C63CC}" srcOrd="3" destOrd="0" parTransId="{C6E81987-C5D4-49A4-9B97-EC60D23D3BD1}" sibTransId="{28E354EB-97B6-4131-B5A3-B25795F2685B}"/>
    <dgm:cxn modelId="{5F6576D2-20F8-4217-BA1B-41C200BFC9B4}" type="presOf" srcId="{6F398242-CF2B-4778-9CC7-603D98EA0DA0}" destId="{D2B299C9-9F86-4B8F-9D21-BC449A8DC0F5}" srcOrd="0" destOrd="0" presId="urn:microsoft.com/office/officeart/2018/5/layout/IconCircleLabelList"/>
    <dgm:cxn modelId="{8DB8C513-69C6-4763-86AD-1CB3449D8593}" type="presParOf" srcId="{D2B299C9-9F86-4B8F-9D21-BC449A8DC0F5}" destId="{B4144FD2-36C3-4DF1-A4E7-19C56CC8F2D2}" srcOrd="0" destOrd="0" presId="urn:microsoft.com/office/officeart/2018/5/layout/IconCircleLabelList"/>
    <dgm:cxn modelId="{4DABAF32-5F04-4C5A-BB90-FAB6833AE499}" type="presParOf" srcId="{B4144FD2-36C3-4DF1-A4E7-19C56CC8F2D2}" destId="{6416C170-AE82-40D7-8681-6C13BA86B745}" srcOrd="0" destOrd="0" presId="urn:microsoft.com/office/officeart/2018/5/layout/IconCircleLabelList"/>
    <dgm:cxn modelId="{4D267BA1-9872-4134-9FC4-5E3C79DA35BF}" type="presParOf" srcId="{B4144FD2-36C3-4DF1-A4E7-19C56CC8F2D2}" destId="{21929492-F927-43B4-8976-E1E74DF2E902}" srcOrd="1" destOrd="0" presId="urn:microsoft.com/office/officeart/2018/5/layout/IconCircleLabelList"/>
    <dgm:cxn modelId="{8EBC3CDA-6960-40DE-9A2F-35B40FA3551E}" type="presParOf" srcId="{B4144FD2-36C3-4DF1-A4E7-19C56CC8F2D2}" destId="{8AE99FFA-B44F-4A55-A1BB-58F9AB9B4EA6}" srcOrd="2" destOrd="0" presId="urn:microsoft.com/office/officeart/2018/5/layout/IconCircleLabelList"/>
    <dgm:cxn modelId="{DB51E0C1-5CA8-4074-A5A7-DD28990B5762}" type="presParOf" srcId="{B4144FD2-36C3-4DF1-A4E7-19C56CC8F2D2}" destId="{1B938EC5-5539-47E0-AF83-EF638EAA516C}" srcOrd="3" destOrd="0" presId="urn:microsoft.com/office/officeart/2018/5/layout/IconCircleLabelList"/>
    <dgm:cxn modelId="{6760B15A-1807-4455-8262-4B3A804242E1}" type="presParOf" srcId="{D2B299C9-9F86-4B8F-9D21-BC449A8DC0F5}" destId="{1D5FE6C4-A269-48C6-B324-3F626357A691}" srcOrd="1" destOrd="0" presId="urn:microsoft.com/office/officeart/2018/5/layout/IconCircleLabelList"/>
    <dgm:cxn modelId="{5AE831FF-B759-49F7-860C-B55E73A50775}" type="presParOf" srcId="{D2B299C9-9F86-4B8F-9D21-BC449A8DC0F5}" destId="{803BB7BB-BCA5-428F-9003-C3C5DF908394}" srcOrd="2" destOrd="0" presId="urn:microsoft.com/office/officeart/2018/5/layout/IconCircleLabelList"/>
    <dgm:cxn modelId="{016D71E6-7D8F-48B4-9620-C52DED0DEF71}" type="presParOf" srcId="{803BB7BB-BCA5-428F-9003-C3C5DF908394}" destId="{5CC5912A-199A-40DE-B9B6-D9CADDC82233}" srcOrd="0" destOrd="0" presId="urn:microsoft.com/office/officeart/2018/5/layout/IconCircleLabelList"/>
    <dgm:cxn modelId="{BA0248C8-3E62-4FD5-BBE3-E8E06283695B}" type="presParOf" srcId="{803BB7BB-BCA5-428F-9003-C3C5DF908394}" destId="{E3F04F2D-EBAB-41CF-8923-7DDB685C0CBE}" srcOrd="1" destOrd="0" presId="urn:microsoft.com/office/officeart/2018/5/layout/IconCircleLabelList"/>
    <dgm:cxn modelId="{BBE2F7AD-2AD0-4E0D-8888-C2B10D97DD04}" type="presParOf" srcId="{803BB7BB-BCA5-428F-9003-C3C5DF908394}" destId="{3A14E8B5-D2A3-4E92-BE9E-2AB5FE33593C}" srcOrd="2" destOrd="0" presId="urn:microsoft.com/office/officeart/2018/5/layout/IconCircleLabelList"/>
    <dgm:cxn modelId="{FAC8A9BA-2627-49AE-ACE8-978D124E3244}" type="presParOf" srcId="{803BB7BB-BCA5-428F-9003-C3C5DF908394}" destId="{70C1E6B3-61EA-43AF-B214-25EE47A20875}" srcOrd="3" destOrd="0" presId="urn:microsoft.com/office/officeart/2018/5/layout/IconCircleLabelList"/>
    <dgm:cxn modelId="{F8C5615B-5DE8-4AD4-89AB-78236FEF4F33}" type="presParOf" srcId="{D2B299C9-9F86-4B8F-9D21-BC449A8DC0F5}" destId="{269F995B-A8FC-47A4-869F-48B50A70F9DC}" srcOrd="3" destOrd="0" presId="urn:microsoft.com/office/officeart/2018/5/layout/IconCircleLabelList"/>
    <dgm:cxn modelId="{38F23BCA-7B02-489C-AADE-914B5C72C29D}" type="presParOf" srcId="{D2B299C9-9F86-4B8F-9D21-BC449A8DC0F5}" destId="{B0A7DBDE-1C74-43A2-881B-B18A1E272D48}" srcOrd="4" destOrd="0" presId="urn:microsoft.com/office/officeart/2018/5/layout/IconCircleLabelList"/>
    <dgm:cxn modelId="{70EF5458-EB9D-45F8-8BE0-A24C486A9A88}" type="presParOf" srcId="{B0A7DBDE-1C74-43A2-881B-B18A1E272D48}" destId="{785185C0-AF8A-49A8-BAD8-30AD705D4283}" srcOrd="0" destOrd="0" presId="urn:microsoft.com/office/officeart/2018/5/layout/IconCircleLabelList"/>
    <dgm:cxn modelId="{14A756FD-C53D-417F-82C7-93CE2C8A2252}" type="presParOf" srcId="{B0A7DBDE-1C74-43A2-881B-B18A1E272D48}" destId="{C0A9DBA7-BAA4-4B00-955E-669C83A985EA}" srcOrd="1" destOrd="0" presId="urn:microsoft.com/office/officeart/2018/5/layout/IconCircleLabelList"/>
    <dgm:cxn modelId="{616C921F-5ED4-416F-AB58-6413415E0C99}" type="presParOf" srcId="{B0A7DBDE-1C74-43A2-881B-B18A1E272D48}" destId="{663EF04C-9982-4778-B300-07EEBDCE87DE}" srcOrd="2" destOrd="0" presId="urn:microsoft.com/office/officeart/2018/5/layout/IconCircleLabelList"/>
    <dgm:cxn modelId="{C6FA6D1D-BD3E-4461-9B12-DAAD04B5E69A}" type="presParOf" srcId="{B0A7DBDE-1C74-43A2-881B-B18A1E272D48}" destId="{B3686B2C-44F5-47D3-9B0B-886A235D6F0C}" srcOrd="3" destOrd="0" presId="urn:microsoft.com/office/officeart/2018/5/layout/IconCircleLabelList"/>
    <dgm:cxn modelId="{CA55F608-BAE1-4A1E-A7EA-E0515C1ECF58}" type="presParOf" srcId="{D2B299C9-9F86-4B8F-9D21-BC449A8DC0F5}" destId="{C54D9FD3-20B6-4A4C-B8D9-64A76E3F4964}" srcOrd="5" destOrd="0" presId="urn:microsoft.com/office/officeart/2018/5/layout/IconCircleLabelList"/>
    <dgm:cxn modelId="{46E7E186-1487-4FD9-9FDC-657D6BA9FBEB}" type="presParOf" srcId="{D2B299C9-9F86-4B8F-9D21-BC449A8DC0F5}" destId="{B985F2E3-F22E-45E6-84A4-BD6A39410883}" srcOrd="6" destOrd="0" presId="urn:microsoft.com/office/officeart/2018/5/layout/IconCircleLabelList"/>
    <dgm:cxn modelId="{3A9922AA-C21A-440F-BFB6-B02D1CD8BE31}" type="presParOf" srcId="{B985F2E3-F22E-45E6-84A4-BD6A39410883}" destId="{9B9E7760-A75E-44A6-9E4C-E2334940DB8D}" srcOrd="0" destOrd="0" presId="urn:microsoft.com/office/officeart/2018/5/layout/IconCircleLabelList"/>
    <dgm:cxn modelId="{F7BD2344-A865-4E94-9646-75F330B789D4}" type="presParOf" srcId="{B985F2E3-F22E-45E6-84A4-BD6A39410883}" destId="{015C72FF-2BCD-4E60-B782-BC77955CB5D9}" srcOrd="1" destOrd="0" presId="urn:microsoft.com/office/officeart/2018/5/layout/IconCircleLabelList"/>
    <dgm:cxn modelId="{4C8CF26F-414A-48F0-B4E8-23F6D68BB1E0}" type="presParOf" srcId="{B985F2E3-F22E-45E6-84A4-BD6A39410883}" destId="{BB45CAA0-D473-4EAD-A6D9-21F1C7F21D32}" srcOrd="2" destOrd="0" presId="urn:microsoft.com/office/officeart/2018/5/layout/IconCircleLabelList"/>
    <dgm:cxn modelId="{3D86083C-C37C-4E60-B38D-817DF91090A8}" type="presParOf" srcId="{B985F2E3-F22E-45E6-84A4-BD6A39410883}" destId="{1193D067-E511-4AFC-B9A4-838B9EED347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F905A-258A-407F-8804-0431722E813A}">
      <dsp:nvSpPr>
        <dsp:cNvPr id="0" name=""/>
        <dsp:cNvSpPr/>
      </dsp:nvSpPr>
      <dsp:spPr>
        <a:xfrm>
          <a:off x="0" y="0"/>
          <a:ext cx="529166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3A09B9-6D96-452C-85EC-7C3B9A39E10C}">
      <dsp:nvSpPr>
        <dsp:cNvPr id="0" name=""/>
        <dsp:cNvSpPr/>
      </dsp:nvSpPr>
      <dsp:spPr>
        <a:xfrm>
          <a:off x="0" y="0"/>
          <a:ext cx="5291663" cy="93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• Islamic Revolution ousts Shah.</a:t>
          </a:r>
        </a:p>
      </dsp:txBody>
      <dsp:txXfrm>
        <a:off x="0" y="0"/>
        <a:ext cx="5291663" cy="938212"/>
      </dsp:txXfrm>
    </dsp:sp>
    <dsp:sp modelId="{69CFE73D-D984-42B0-B8B5-DF0B8631FB56}">
      <dsp:nvSpPr>
        <dsp:cNvPr id="0" name=""/>
        <dsp:cNvSpPr/>
      </dsp:nvSpPr>
      <dsp:spPr>
        <a:xfrm>
          <a:off x="0" y="938212"/>
          <a:ext cx="529166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45EBD3-F786-4EAE-8D9D-F94405E279F9}">
      <dsp:nvSpPr>
        <dsp:cNvPr id="0" name=""/>
        <dsp:cNvSpPr/>
      </dsp:nvSpPr>
      <dsp:spPr>
        <a:xfrm>
          <a:off x="0" y="938212"/>
          <a:ext cx="5291663" cy="93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• Khomeini halts nuclear program.</a:t>
          </a:r>
        </a:p>
      </dsp:txBody>
      <dsp:txXfrm>
        <a:off x="0" y="938212"/>
        <a:ext cx="5291663" cy="938212"/>
      </dsp:txXfrm>
    </dsp:sp>
    <dsp:sp modelId="{4BC2E2A9-ADD6-424E-ACDD-90DA1FA5C3B1}">
      <dsp:nvSpPr>
        <dsp:cNvPr id="0" name=""/>
        <dsp:cNvSpPr/>
      </dsp:nvSpPr>
      <dsp:spPr>
        <a:xfrm>
          <a:off x="0" y="1876424"/>
          <a:ext cx="529166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E867FC-0EF3-4855-85F0-3A156520D4E0}">
      <dsp:nvSpPr>
        <dsp:cNvPr id="0" name=""/>
        <dsp:cNvSpPr/>
      </dsp:nvSpPr>
      <dsp:spPr>
        <a:xfrm>
          <a:off x="0" y="1876424"/>
          <a:ext cx="5291663" cy="93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• Calls it Western evil.</a:t>
          </a:r>
        </a:p>
      </dsp:txBody>
      <dsp:txXfrm>
        <a:off x="0" y="1876424"/>
        <a:ext cx="5291663" cy="938212"/>
      </dsp:txXfrm>
    </dsp:sp>
    <dsp:sp modelId="{F5558E1D-2CB4-4171-98D1-213C8392D6B5}">
      <dsp:nvSpPr>
        <dsp:cNvPr id="0" name=""/>
        <dsp:cNvSpPr/>
      </dsp:nvSpPr>
      <dsp:spPr>
        <a:xfrm>
          <a:off x="0" y="2814636"/>
          <a:ext cx="529166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A3C4B0-00C5-4B5B-A6D0-57299B3E7C90}">
      <dsp:nvSpPr>
        <dsp:cNvPr id="0" name=""/>
        <dsp:cNvSpPr/>
      </dsp:nvSpPr>
      <dsp:spPr>
        <a:xfrm>
          <a:off x="0" y="2814636"/>
          <a:ext cx="5291663" cy="93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• Plants like Bushehr abandoned.</a:t>
          </a:r>
        </a:p>
      </dsp:txBody>
      <dsp:txXfrm>
        <a:off x="0" y="2814636"/>
        <a:ext cx="5291663" cy="938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54510-A8AA-4B71-8CB7-92A760D81DB7}">
      <dsp:nvSpPr>
        <dsp:cNvPr id="0" name=""/>
        <dsp:cNvSpPr/>
      </dsp:nvSpPr>
      <dsp:spPr>
        <a:xfrm>
          <a:off x="380489" y="0"/>
          <a:ext cx="5530735" cy="5530735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54D8E0-CA64-4BC7-898C-F3AA77FF46CA}">
      <dsp:nvSpPr>
        <dsp:cNvPr id="0" name=""/>
        <dsp:cNvSpPr/>
      </dsp:nvSpPr>
      <dsp:spPr>
        <a:xfrm>
          <a:off x="905909" y="525419"/>
          <a:ext cx="2156986" cy="215698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• Analyzes 40,000 cyber attacks.</a:t>
          </a:r>
        </a:p>
      </dsp:txBody>
      <dsp:txXfrm>
        <a:off x="1011204" y="630714"/>
        <a:ext cx="1946396" cy="1946396"/>
      </dsp:txXfrm>
    </dsp:sp>
    <dsp:sp modelId="{FF0B507A-F6C3-49CB-B4A9-284FAFC49CC8}">
      <dsp:nvSpPr>
        <dsp:cNvPr id="0" name=""/>
        <dsp:cNvSpPr/>
      </dsp:nvSpPr>
      <dsp:spPr>
        <a:xfrm>
          <a:off x="3228818" y="525419"/>
          <a:ext cx="2156986" cy="2156986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• Covers 2020–2023 incidents.</a:t>
          </a:r>
        </a:p>
      </dsp:txBody>
      <dsp:txXfrm>
        <a:off x="3334113" y="630714"/>
        <a:ext cx="1946396" cy="1946396"/>
      </dsp:txXfrm>
    </dsp:sp>
    <dsp:sp modelId="{4867E497-00F8-4BA3-8083-2B0CD6641A01}">
      <dsp:nvSpPr>
        <dsp:cNvPr id="0" name=""/>
        <dsp:cNvSpPr/>
      </dsp:nvSpPr>
      <dsp:spPr>
        <a:xfrm>
          <a:off x="905909" y="2848328"/>
          <a:ext cx="2156986" cy="2156986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• Studies attack types, impacts.</a:t>
          </a:r>
        </a:p>
      </dsp:txBody>
      <dsp:txXfrm>
        <a:off x="1011204" y="2953623"/>
        <a:ext cx="1946396" cy="1946396"/>
      </dsp:txXfrm>
    </dsp:sp>
    <dsp:sp modelId="{FF7D64C1-FF77-475D-864E-243D80EF11C4}">
      <dsp:nvSpPr>
        <dsp:cNvPr id="0" name=""/>
        <dsp:cNvSpPr/>
      </dsp:nvSpPr>
      <dsp:spPr>
        <a:xfrm>
          <a:off x="3228818" y="2848328"/>
          <a:ext cx="2156986" cy="2156986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• Inspired by Stuxnet’s lessons.</a:t>
          </a:r>
        </a:p>
      </dsp:txBody>
      <dsp:txXfrm>
        <a:off x="3334113" y="2953623"/>
        <a:ext cx="1946396" cy="19463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A452B-DD07-4B8E-8877-D2F8D1A714CD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28243-701F-4EF1-8178-60C9CF45971F}">
      <dsp:nvSpPr>
        <dsp:cNvPr id="0" name=""/>
        <dsp:cNvSpPr/>
      </dsp:nvSpPr>
      <dsp:spPr>
        <a:xfrm>
          <a:off x="0" y="0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• Malware: 50%, like Stuxnet.</a:t>
          </a:r>
        </a:p>
      </dsp:txBody>
      <dsp:txXfrm>
        <a:off x="0" y="0"/>
        <a:ext cx="6291714" cy="1382683"/>
      </dsp:txXfrm>
    </dsp:sp>
    <dsp:sp modelId="{A425BE6E-DB26-4EDB-AA1F-52FFC94E4C77}">
      <dsp:nvSpPr>
        <dsp:cNvPr id="0" name=""/>
        <dsp:cNvSpPr/>
      </dsp:nvSpPr>
      <dsp:spPr>
        <a:xfrm>
          <a:off x="0" y="1382683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BB7911-54AC-4D10-8DE1-1BFAB2FF1D7D}">
      <dsp:nvSpPr>
        <dsp:cNvPr id="0" name=""/>
        <dsp:cNvSpPr/>
      </dsp:nvSpPr>
      <dsp:spPr>
        <a:xfrm>
          <a:off x="0" y="1382683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• DDoS: 30%, disrupts systems.</a:t>
          </a:r>
        </a:p>
      </dsp:txBody>
      <dsp:txXfrm>
        <a:off x="0" y="1382683"/>
        <a:ext cx="6291714" cy="1382683"/>
      </dsp:txXfrm>
    </dsp:sp>
    <dsp:sp modelId="{C4927654-7547-4C86-8D1A-969F34B22953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4C7EE7-BC89-45A8-B213-D5C16BEB8821}">
      <dsp:nvSpPr>
        <dsp:cNvPr id="0" name=""/>
        <dsp:cNvSpPr/>
      </dsp:nvSpPr>
      <dsp:spPr>
        <a:xfrm>
          <a:off x="0" y="2765367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• Intrusion: 20%, steals data.</a:t>
          </a:r>
        </a:p>
      </dsp:txBody>
      <dsp:txXfrm>
        <a:off x="0" y="2765367"/>
        <a:ext cx="6291714" cy="1382683"/>
      </dsp:txXfrm>
    </dsp:sp>
    <dsp:sp modelId="{B0BBF2C5-0B3E-4F57-9AEB-E2E873B7F9D9}">
      <dsp:nvSpPr>
        <dsp:cNvPr id="0" name=""/>
        <dsp:cNvSpPr/>
      </dsp:nvSpPr>
      <dsp:spPr>
        <a:xfrm>
          <a:off x="0" y="4148051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79E93C-AF51-4179-939E-E9A431C121C9}">
      <dsp:nvSpPr>
        <dsp:cNvPr id="0" name=""/>
        <dsp:cNvSpPr/>
      </dsp:nvSpPr>
      <dsp:spPr>
        <a:xfrm>
          <a:off x="0" y="4148051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• Targets critical infrastructure.</a:t>
          </a:r>
        </a:p>
      </dsp:txBody>
      <dsp:txXfrm>
        <a:off x="0" y="4148051"/>
        <a:ext cx="6291714" cy="13826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A40EA-3073-4F80-BDFB-71EDE637C93A}">
      <dsp:nvSpPr>
        <dsp:cNvPr id="0" name=""/>
        <dsp:cNvSpPr/>
      </dsp:nvSpPr>
      <dsp:spPr>
        <a:xfrm>
          <a:off x="0" y="2726"/>
          <a:ext cx="6303729" cy="131756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• Low severity: 40% of attacks.</a:t>
          </a:r>
        </a:p>
      </dsp:txBody>
      <dsp:txXfrm>
        <a:off x="64318" y="67044"/>
        <a:ext cx="6175093" cy="1188930"/>
      </dsp:txXfrm>
    </dsp:sp>
    <dsp:sp modelId="{1E656C06-76BC-4CC4-B96A-B41185309427}">
      <dsp:nvSpPr>
        <dsp:cNvPr id="0" name=""/>
        <dsp:cNvSpPr/>
      </dsp:nvSpPr>
      <dsp:spPr>
        <a:xfrm>
          <a:off x="0" y="1415333"/>
          <a:ext cx="6303729" cy="1317566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• Medium: 35%, moderate impact.</a:t>
          </a:r>
        </a:p>
      </dsp:txBody>
      <dsp:txXfrm>
        <a:off x="64318" y="1479651"/>
        <a:ext cx="6175093" cy="1188930"/>
      </dsp:txXfrm>
    </dsp:sp>
    <dsp:sp modelId="{62A412EB-CD8E-4938-BAB0-0AB0D6DE6131}">
      <dsp:nvSpPr>
        <dsp:cNvPr id="0" name=""/>
        <dsp:cNvSpPr/>
      </dsp:nvSpPr>
      <dsp:spPr>
        <a:xfrm>
          <a:off x="0" y="2827939"/>
          <a:ext cx="6303729" cy="1317566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• High: 25%, like Stuxnet.</a:t>
          </a:r>
        </a:p>
      </dsp:txBody>
      <dsp:txXfrm>
        <a:off x="64318" y="2892257"/>
        <a:ext cx="6175093" cy="1188930"/>
      </dsp:txXfrm>
    </dsp:sp>
    <dsp:sp modelId="{B4AA7CBA-5DCC-4180-A8A1-7B74E661036B}">
      <dsp:nvSpPr>
        <dsp:cNvPr id="0" name=""/>
        <dsp:cNvSpPr/>
      </dsp:nvSpPr>
      <dsp:spPr>
        <a:xfrm>
          <a:off x="0" y="4240545"/>
          <a:ext cx="6303729" cy="1317566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• Varies by attack type.</a:t>
          </a:r>
        </a:p>
      </dsp:txBody>
      <dsp:txXfrm>
        <a:off x="64318" y="4304863"/>
        <a:ext cx="6175093" cy="11889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6C170-AE82-40D7-8681-6C13BA86B745}">
      <dsp:nvSpPr>
        <dsp:cNvPr id="0" name=""/>
        <dsp:cNvSpPr/>
      </dsp:nvSpPr>
      <dsp:spPr>
        <a:xfrm>
          <a:off x="813044" y="25559"/>
          <a:ext cx="1620455" cy="162045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29492-F927-43B4-8976-E1E74DF2E902}">
      <dsp:nvSpPr>
        <dsp:cNvPr id="0" name=""/>
        <dsp:cNvSpPr/>
      </dsp:nvSpPr>
      <dsp:spPr>
        <a:xfrm>
          <a:off x="1158387" y="370901"/>
          <a:ext cx="929769" cy="929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38EC5-5539-47E0-AF83-EF638EAA516C}">
      <dsp:nvSpPr>
        <dsp:cNvPr id="0" name=""/>
        <dsp:cNvSpPr/>
      </dsp:nvSpPr>
      <dsp:spPr>
        <a:xfrm>
          <a:off x="295030" y="2150746"/>
          <a:ext cx="26564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• Understand cyber threat patterns.</a:t>
          </a:r>
        </a:p>
      </dsp:txBody>
      <dsp:txXfrm>
        <a:off x="295030" y="2150746"/>
        <a:ext cx="2656483" cy="720000"/>
      </dsp:txXfrm>
    </dsp:sp>
    <dsp:sp modelId="{5CC5912A-199A-40DE-B9B6-D9CADDC82233}">
      <dsp:nvSpPr>
        <dsp:cNvPr id="0" name=""/>
        <dsp:cNvSpPr/>
      </dsp:nvSpPr>
      <dsp:spPr>
        <a:xfrm>
          <a:off x="3934413" y="25559"/>
          <a:ext cx="1620455" cy="162045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F04F2D-EBAB-41CF-8923-7DDB685C0CBE}">
      <dsp:nvSpPr>
        <dsp:cNvPr id="0" name=""/>
        <dsp:cNvSpPr/>
      </dsp:nvSpPr>
      <dsp:spPr>
        <a:xfrm>
          <a:off x="4279756" y="370901"/>
          <a:ext cx="929769" cy="929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1E6B3-61EA-43AF-B214-25EE47A20875}">
      <dsp:nvSpPr>
        <dsp:cNvPr id="0" name=""/>
        <dsp:cNvSpPr/>
      </dsp:nvSpPr>
      <dsp:spPr>
        <a:xfrm>
          <a:off x="3416398" y="2150746"/>
          <a:ext cx="26564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• Develop stronger defenses.</a:t>
          </a:r>
        </a:p>
      </dsp:txBody>
      <dsp:txXfrm>
        <a:off x="3416398" y="2150746"/>
        <a:ext cx="2656483" cy="720000"/>
      </dsp:txXfrm>
    </dsp:sp>
    <dsp:sp modelId="{785185C0-AF8A-49A8-BAD8-30AD705D4283}">
      <dsp:nvSpPr>
        <dsp:cNvPr id="0" name=""/>
        <dsp:cNvSpPr/>
      </dsp:nvSpPr>
      <dsp:spPr>
        <a:xfrm>
          <a:off x="813044" y="3534866"/>
          <a:ext cx="1620455" cy="162045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9DBA7-BAA4-4B00-955E-669C83A985EA}">
      <dsp:nvSpPr>
        <dsp:cNvPr id="0" name=""/>
        <dsp:cNvSpPr/>
      </dsp:nvSpPr>
      <dsp:spPr>
        <a:xfrm>
          <a:off x="1158387" y="3880209"/>
          <a:ext cx="929769" cy="929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686B2C-44F5-47D3-9B0B-886A235D6F0C}">
      <dsp:nvSpPr>
        <dsp:cNvPr id="0" name=""/>
        <dsp:cNvSpPr/>
      </dsp:nvSpPr>
      <dsp:spPr>
        <a:xfrm>
          <a:off x="295030" y="5660053"/>
          <a:ext cx="26564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• Protect systems like Natanz.</a:t>
          </a:r>
        </a:p>
      </dsp:txBody>
      <dsp:txXfrm>
        <a:off x="295030" y="5660053"/>
        <a:ext cx="2656483" cy="720000"/>
      </dsp:txXfrm>
    </dsp:sp>
    <dsp:sp modelId="{9B9E7760-A75E-44A6-9E4C-E2334940DB8D}">
      <dsp:nvSpPr>
        <dsp:cNvPr id="0" name=""/>
        <dsp:cNvSpPr/>
      </dsp:nvSpPr>
      <dsp:spPr>
        <a:xfrm>
          <a:off x="3934413" y="3534866"/>
          <a:ext cx="1620455" cy="162045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5C72FF-2BCD-4E60-B782-BC77955CB5D9}">
      <dsp:nvSpPr>
        <dsp:cNvPr id="0" name=""/>
        <dsp:cNvSpPr/>
      </dsp:nvSpPr>
      <dsp:spPr>
        <a:xfrm>
          <a:off x="4279756" y="3880209"/>
          <a:ext cx="929769" cy="9297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3D067-E511-4AFC-B9A4-838B9EED347A}">
      <dsp:nvSpPr>
        <dsp:cNvPr id="0" name=""/>
        <dsp:cNvSpPr/>
      </dsp:nvSpPr>
      <dsp:spPr>
        <a:xfrm>
          <a:off x="3416398" y="5660053"/>
          <a:ext cx="26564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• Build a safer digital world.</a:t>
          </a:r>
        </a:p>
      </dsp:txBody>
      <dsp:txXfrm>
        <a:off x="3416398" y="5660053"/>
        <a:ext cx="265648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7E1E-1DEE-D4AD-03AF-D263761D1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A0D60-87FC-CDDE-F00A-0F3910174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96AB9-F124-98BC-5F4A-6E52B2EE6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07FEE-E520-4EBF-8314-35548595DEFD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7F01E-4131-52F8-98F7-5EF6C4575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44018-9902-F7F2-2ECE-261F3201C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F879-6CA9-428F-A03C-241AEC4B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31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3C782-08FC-6266-569C-C7AEF2F3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B28FA-556A-1426-E39A-567DD4B4CE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895CC-EED0-E856-3C4D-D335D716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07FEE-E520-4EBF-8314-35548595DEFD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4E014-9F1C-E870-C0FC-56A659E19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8A136-B9A5-B75C-51A9-B2103D27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F879-6CA9-428F-A03C-241AEC4B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19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70DDA-4675-D81A-6B57-9A69B1F818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AC658-CC13-BD7B-A658-9EF96ECFF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2E56E-B196-6015-2D9B-AECB7FDB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07FEE-E520-4EBF-8314-35548595DEFD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CBD4A-4148-C237-7F9F-497858AE3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6EC7D-590D-385F-F3CD-49E84B5F1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F879-6CA9-428F-A03C-241AEC4B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63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38F7E-F01D-82B0-AF85-EB3FE086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60CDC-A12F-1A99-C92C-CB25F5879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01F1E-CEC0-9FFA-F3B7-2D0C230A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07FEE-E520-4EBF-8314-35548595DEFD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90329-E525-4099-0106-90DAAC888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707A9-EC0B-1849-C7BB-9681786E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F879-6CA9-428F-A03C-241AEC4B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10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176F-0621-293E-CA5F-CA2F1436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B613E-1674-BE15-EDE4-DC5A7769F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4B4D5-6749-9775-5273-9AF25B317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07FEE-E520-4EBF-8314-35548595DEFD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3426A-E5CE-319C-EABE-9B79D14E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3D735-C725-0455-D1F4-532D3073F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F879-6CA9-428F-A03C-241AEC4B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93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957B-55EC-FEAE-1668-772323DCC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EA6D7-FCD6-852A-AEF2-6E4352DBA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1BFAF-8998-FE12-2E99-5D4FD954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07FEE-E520-4EBF-8314-35548595DEFD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42CB5-CEF5-59A7-23E5-65E3A500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19A47-4748-9610-2CE0-5AD080BB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F879-6CA9-428F-A03C-241AEC4B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32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D3DD-C477-BCCA-A9BC-E8CA9B80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764A3-4BEB-0DDA-CF18-74F7E85AE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D7497-ECB3-705A-EFB0-C87A6D358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4B9A4-7E62-CD12-DAF3-3B6AE717A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07FEE-E520-4EBF-8314-35548595DEFD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C809A-AE03-0F24-E8B2-55C34C42F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5590C-6D3E-F063-55AC-9D2B974D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F879-6CA9-428F-A03C-241AEC4B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3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2E38-456C-429F-5B61-F57134B5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F5D05-9ACB-8A8C-6A86-F2845C7DE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26AE8-3178-BB98-D1F6-E24126686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20E74-3291-CDE0-C210-F6CB0E046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4795B-917C-C38C-98D6-46E419582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095A21-7510-1729-152B-87FD63220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07FEE-E520-4EBF-8314-35548595DEFD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39515A-6959-2737-EEFC-788CF9536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0FE51D-4BA6-D8E7-4698-034882C9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F879-6CA9-428F-A03C-241AEC4B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71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6435F-6447-407D-20DA-897C584B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85BC12-DCEB-9376-1795-022F3D4F9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07FEE-E520-4EBF-8314-35548595DEFD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1612E-8C66-8117-C46A-5142B9D1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94645-4841-6EA0-F04D-EFA8DCDD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F879-6CA9-428F-A03C-241AEC4B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7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2C4ECC-4FA1-4676-5A00-5544F3B5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07FEE-E520-4EBF-8314-35548595DEFD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BBC411-1E83-A2E9-F2BE-C33FB44DD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175D6-8911-F335-9A9F-5BAD06C1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F879-6CA9-428F-A03C-241AEC4B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5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BE3A6-4B27-6155-AEA3-9C84BB1AC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71AFA-6E17-2FD1-FA4B-E5CD0B2D5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252FD-7A62-EEC3-416E-8AD9A3525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937C7-41FD-ECBB-DFE6-7D2E0924B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07FEE-E520-4EBF-8314-35548595DEFD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5202E-BA6D-A910-47D1-897EE088B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C038A-428A-D1FF-D5D4-6849633A4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F879-6CA9-428F-A03C-241AEC4B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30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94CA2-7BE4-A2A3-29BD-3459306E8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863470-4068-2D81-2B3F-F7FAA72FC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5FBDAA-6C84-3FCA-67E0-3ADEE5205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2C48C-E84F-FD07-1BD4-5C8248FAF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07FEE-E520-4EBF-8314-35548595DEFD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E44CD-44E3-D89D-424C-548B3055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1FA9B-5599-3E00-8EF7-1303F824D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F879-6CA9-428F-A03C-241AEC4B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7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3C6B9-B2AF-94F5-3C29-9521F43ED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9B97C-86D2-DB0E-0C49-A02C0AA45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E93E6-080C-7B8F-20A0-62453710F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F07FEE-E520-4EBF-8314-35548595DEFD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75B2C-F4F7-4227-A87C-E4B1B2BE0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0C9BC-20DD-A9F2-D7E7-B1835720A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BBF879-6CA9-428F-A03C-241AEC4B7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0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A2FC835F-1D70-0237-50C8-5140031C94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5F60A-72D1-BA41-5A98-89FFF6335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Cyber Attacks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D4C79-F799-8777-BCDC-CBFD11CF01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Ibrahim Ghali &amp; Hamza Zarai</a:t>
            </a:r>
          </a:p>
          <a:p>
            <a:r>
              <a:rPr lang="en-US" sz="2200" dirty="0">
                <a:solidFill>
                  <a:srgbClr val="FFFFFF"/>
                </a:solidFill>
              </a:rPr>
              <a:t>Computer Sciences Department</a:t>
            </a:r>
          </a:p>
          <a:p>
            <a:r>
              <a:rPr lang="en-US" sz="2200" dirty="0">
                <a:solidFill>
                  <a:srgbClr val="FFFFFF"/>
                </a:solidFill>
              </a:rPr>
              <a:t>Faculty of Sciences of Sfax</a:t>
            </a:r>
          </a:p>
        </p:txBody>
      </p:sp>
    </p:spTree>
    <p:extLst>
      <p:ext uri="{BB962C8B-B14F-4D97-AF65-F5344CB8AC3E}">
        <p14:creationId xmlns:p14="http://schemas.microsoft.com/office/powerpoint/2010/main" val="183756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22D651-4905-C750-7749-7AB74BE14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Goals</a:t>
            </a:r>
          </a:p>
        </p:txBody>
      </p:sp>
      <p:graphicFrame>
        <p:nvGraphicFramePr>
          <p:cNvPr id="17" name="Text Placeholder 2">
            <a:extLst>
              <a:ext uri="{FF2B5EF4-FFF2-40B4-BE49-F238E27FC236}">
                <a16:creationId xmlns:a16="http://schemas.microsoft.com/office/drawing/2014/main" id="{64F3CB2F-D1AA-E1CA-46D4-CAFD0D8154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0471301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4142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95926-2545-C75C-64A1-9F4864E9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Trend: Attack Frequency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2278D-49C9-E511-5DFD-4942B3B87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• Attacks peaked in 2023.</a:t>
            </a:r>
          </a:p>
          <a:p>
            <a:r>
              <a:rPr lang="en-US" sz="2400" dirty="0"/>
              <a:t>• Malware incidents rose steadily.</a:t>
            </a:r>
          </a:p>
          <a:p>
            <a:r>
              <a:rPr lang="en-US" sz="2400" dirty="0"/>
              <a:t>• DDoS spikes during conflicts.</a:t>
            </a:r>
          </a:p>
          <a:p>
            <a:r>
              <a:rPr lang="en-US" sz="2400" dirty="0"/>
              <a:t>• Reflects growing cyber threats.</a:t>
            </a:r>
          </a:p>
        </p:txBody>
      </p:sp>
    </p:spTree>
    <p:extLst>
      <p:ext uri="{BB962C8B-B14F-4D97-AF65-F5344CB8AC3E}">
        <p14:creationId xmlns:p14="http://schemas.microsoft.com/office/powerpoint/2010/main" val="3136082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46015-8939-787D-F2CF-45900844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Geographical Attack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362AD-14C6-2A28-DB89-ABE2265DE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• North America: High Malware.</a:t>
            </a:r>
          </a:p>
          <a:p>
            <a:r>
              <a:rPr lang="en-US" sz="2400"/>
              <a:t>• Asia: Frequent DDoS attacks.</a:t>
            </a:r>
          </a:p>
          <a:p>
            <a:r>
              <a:rPr lang="en-US" sz="2400"/>
              <a:t>• Europe: Intrusion common.</a:t>
            </a:r>
          </a:p>
          <a:p>
            <a:r>
              <a:rPr lang="en-US" sz="2400"/>
              <a:t>• Global threat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293885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94664-926B-87C5-6BCF-6745FB02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Targeted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ED0A8-8CFB-4A0C-B76B-875F19806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• HTTP: 40% of attacks.</a:t>
            </a:r>
          </a:p>
          <a:p>
            <a:r>
              <a:rPr lang="en-US" sz="2400"/>
              <a:t>• DNS: 30%, like Stuxnet.</a:t>
            </a:r>
          </a:p>
          <a:p>
            <a:r>
              <a:rPr lang="en-US" sz="2400"/>
              <a:t>• FTP: 20%, data theft.</a:t>
            </a:r>
          </a:p>
          <a:p>
            <a:r>
              <a:rPr lang="en-US" sz="2400"/>
              <a:t>• Critical for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188513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E96E8-2B9D-9B35-390A-2A9B8485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Malware: The Top Threat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3B55D-5C8F-7B55-8D41-8679151A3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• 50% of attacks, like Stuxnet.</a:t>
            </a:r>
          </a:p>
          <a:p>
            <a:r>
              <a:rPr lang="en-US" sz="2400"/>
              <a:t>• Targets industrial systems.</a:t>
            </a:r>
          </a:p>
          <a:p>
            <a:r>
              <a:rPr lang="en-US" sz="2400"/>
              <a:t>• Spreads via USB, email.</a:t>
            </a:r>
          </a:p>
          <a:p>
            <a:r>
              <a:rPr lang="en-US" sz="2400"/>
              <a:t>• Causes major disruptions.</a:t>
            </a:r>
          </a:p>
        </p:txBody>
      </p:sp>
    </p:spTree>
    <p:extLst>
      <p:ext uri="{BB962C8B-B14F-4D97-AF65-F5344CB8AC3E}">
        <p14:creationId xmlns:p14="http://schemas.microsoft.com/office/powerpoint/2010/main" val="1261861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EB5C-F762-9C16-1EC9-5B932BA0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DDoS: System Overload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B3223-1065-57CF-A67F-3F7111A43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• 30% of attacks flood networks.</a:t>
            </a:r>
          </a:p>
          <a:p>
            <a:r>
              <a:rPr lang="en-US" sz="2400"/>
              <a:t>• Disrupts critical services.</a:t>
            </a:r>
          </a:p>
          <a:p>
            <a:r>
              <a:rPr lang="en-US" sz="2400"/>
              <a:t>• High severity in 2023.</a:t>
            </a:r>
          </a:p>
          <a:p>
            <a:r>
              <a:rPr lang="en-US" sz="2400"/>
              <a:t>• Targets government, finance.</a:t>
            </a:r>
          </a:p>
        </p:txBody>
      </p:sp>
    </p:spTree>
    <p:extLst>
      <p:ext uri="{BB962C8B-B14F-4D97-AF65-F5344CB8AC3E}">
        <p14:creationId xmlns:p14="http://schemas.microsoft.com/office/powerpoint/2010/main" val="1972922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E74B8-6338-98E1-461B-02B7E45C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Intrusion: Data Breaches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6547B-DA6C-C1D3-6A7F-6EFADE1A01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• 20% of attacks steal data.</a:t>
            </a:r>
          </a:p>
          <a:p>
            <a:r>
              <a:rPr lang="en-US" sz="2400"/>
              <a:t>• Targets sensitive systems.</a:t>
            </a:r>
          </a:p>
          <a:p>
            <a:r>
              <a:rPr lang="en-US" sz="2400"/>
              <a:t>• Often high severity.</a:t>
            </a:r>
          </a:p>
          <a:p>
            <a:r>
              <a:rPr lang="en-US" sz="2400"/>
              <a:t>• Requires strong defenses.</a:t>
            </a:r>
          </a:p>
        </p:txBody>
      </p:sp>
    </p:spTree>
    <p:extLst>
      <p:ext uri="{BB962C8B-B14F-4D97-AF65-F5344CB8AC3E}">
        <p14:creationId xmlns:p14="http://schemas.microsoft.com/office/powerpoint/2010/main" val="2819268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9469A-398F-980A-4A96-4383413E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Severity and Attack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13127-6897-9576-6638-1D3E239D8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• Malware: Often low/medium severity.</a:t>
            </a:r>
          </a:p>
          <a:p>
            <a:r>
              <a:rPr lang="en-US" sz="2400"/>
              <a:t>• DDoS, Intrusion: High severity.</a:t>
            </a:r>
          </a:p>
          <a:p>
            <a:r>
              <a:rPr lang="en-US" sz="2400"/>
              <a:t>• Impacts vary by target.</a:t>
            </a:r>
          </a:p>
          <a:p>
            <a:r>
              <a:rPr lang="en-US" sz="2400"/>
              <a:t>• Guides defense priorities.</a:t>
            </a:r>
          </a:p>
        </p:txBody>
      </p:sp>
    </p:spTree>
    <p:extLst>
      <p:ext uri="{BB962C8B-B14F-4D97-AF65-F5344CB8AC3E}">
        <p14:creationId xmlns:p14="http://schemas.microsoft.com/office/powerpoint/2010/main" val="1990938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5261-A23D-1BD8-E24D-30C4CDDA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Impact on Users/Devices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8E0C7-95A9-DE3D-9D3C-D43C1130C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• Users lose data, access.</a:t>
            </a:r>
          </a:p>
          <a:p>
            <a:r>
              <a:rPr lang="en-US" sz="2400"/>
              <a:t>• Devices face downtime, damage.</a:t>
            </a:r>
          </a:p>
          <a:p>
            <a:r>
              <a:rPr lang="en-US" sz="2400"/>
              <a:t>• Malware affects most users.</a:t>
            </a:r>
          </a:p>
          <a:p>
            <a:r>
              <a:rPr lang="en-US" sz="2400"/>
              <a:t>• Critical for protection.</a:t>
            </a:r>
          </a:p>
        </p:txBody>
      </p:sp>
    </p:spTree>
    <p:extLst>
      <p:ext uri="{BB962C8B-B14F-4D97-AF65-F5344CB8AC3E}">
        <p14:creationId xmlns:p14="http://schemas.microsoft.com/office/powerpoint/2010/main" val="3549803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1BD7-072B-E30B-31F2-236AC9BFF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Case Study: Malware Attack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1F222-0BBB-EAF1-DB98-D585CE673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• 2023: Malware hits hospital.</a:t>
            </a:r>
          </a:p>
          <a:p>
            <a:r>
              <a:rPr lang="en-US" sz="2400"/>
              <a:t>• Disrupts patient care systems.</a:t>
            </a:r>
          </a:p>
          <a:p>
            <a:r>
              <a:rPr lang="en-US" sz="2400"/>
              <a:t>• Medium severity, high impact.</a:t>
            </a:r>
          </a:p>
          <a:p>
            <a:r>
              <a:rPr lang="en-US" sz="2400"/>
              <a:t>• Echoes Stuxnet’s disruption.</a:t>
            </a:r>
          </a:p>
        </p:txBody>
      </p:sp>
    </p:spTree>
    <p:extLst>
      <p:ext uri="{BB962C8B-B14F-4D97-AF65-F5344CB8AC3E}">
        <p14:creationId xmlns:p14="http://schemas.microsoft.com/office/powerpoint/2010/main" val="2125163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77041-EBF1-5032-AF98-8220D3EE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609600"/>
            <a:ext cx="4267200" cy="1351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1957: Atoms for Peace Begins</a:t>
            </a:r>
          </a:p>
        </p:txBody>
      </p:sp>
      <p:pic>
        <p:nvPicPr>
          <p:cNvPr id="5" name="Picture 4" descr="Close-up of a molecule model&#10;&#10;AI-generated content may be incorrect.">
            <a:extLst>
              <a:ext uri="{FF2B5EF4-FFF2-40B4-BE49-F238E27FC236}">
                <a16:creationId xmlns:a16="http://schemas.microsoft.com/office/drawing/2014/main" id="{101C7D69-BD15-E386-9AA1-BD853B908C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68" r="40519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C8ABF-76BB-7764-8F6A-90B70B5AC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8966" y="2147357"/>
            <a:ext cx="3810000" cy="410104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• Iran joins U.S. Atoms for Peace.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• Shah dreams of nuclear energy.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• Builds Bushehr with Western help.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• Aims for modern, oil-free future.</a:t>
            </a:r>
          </a:p>
        </p:txBody>
      </p:sp>
      <p:pic>
        <p:nvPicPr>
          <p:cNvPr id="6" name="Picture 5" descr="A person in a suit and tie">
            <a:extLst>
              <a:ext uri="{FF2B5EF4-FFF2-40B4-BE49-F238E27FC236}">
                <a16:creationId xmlns:a16="http://schemas.microsoft.com/office/drawing/2014/main" id="{B2934443-BF66-E051-DBC2-D99F6001E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6" r="15837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85658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758FE-C57A-C90C-1EB5-BA95B96A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Case Study: DDoS Incident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4F2F0-5090-AD93-0486-FD71EDAB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• 2022: DDoS floods bank.</a:t>
            </a:r>
          </a:p>
          <a:p>
            <a:r>
              <a:rPr lang="en-US" sz="2400"/>
              <a:t>• Halts online transactions.</a:t>
            </a:r>
          </a:p>
          <a:p>
            <a:r>
              <a:rPr lang="en-US" sz="2400"/>
              <a:t>• High severity, financial loss.</a:t>
            </a:r>
          </a:p>
          <a:p>
            <a:r>
              <a:rPr lang="en-US" sz="2400"/>
              <a:t>• Shows global risks.</a:t>
            </a:r>
          </a:p>
        </p:txBody>
      </p:sp>
    </p:spTree>
    <p:extLst>
      <p:ext uri="{BB962C8B-B14F-4D97-AF65-F5344CB8AC3E}">
        <p14:creationId xmlns:p14="http://schemas.microsoft.com/office/powerpoint/2010/main" val="155864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86CD-3AE8-058A-3FE8-A34DFEEC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Preventing Cyber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4326A-EF33-1D13-AE63-8FA5929BD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• Use strong firewalls.</a:t>
            </a:r>
          </a:p>
          <a:p>
            <a:r>
              <a:rPr lang="en-US" sz="2400"/>
              <a:t>• Update software regularly.</a:t>
            </a:r>
          </a:p>
          <a:p>
            <a:r>
              <a:rPr lang="en-US" sz="2400"/>
              <a:t>• Train staff on security.</a:t>
            </a:r>
          </a:p>
          <a:p>
            <a:r>
              <a:rPr lang="en-US" sz="2400"/>
              <a:t>• Block USB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2907976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C37DD-C722-334E-D25A-8404249C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Detecting Threats Early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A869A-5ABA-EBBA-B8E2-A3B22E390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• Deploy IDS/IPS systems.</a:t>
            </a:r>
          </a:p>
          <a:p>
            <a:r>
              <a:rPr lang="en-US" sz="2400"/>
              <a:t>• Use machine learning models.</a:t>
            </a:r>
          </a:p>
          <a:p>
            <a:r>
              <a:rPr lang="en-US" sz="2400"/>
              <a:t>• Monitor network anomalies.</a:t>
            </a:r>
          </a:p>
          <a:p>
            <a:r>
              <a:rPr lang="en-US" sz="2400"/>
              <a:t>• Catch Stuxnet-like malware.</a:t>
            </a:r>
          </a:p>
        </p:txBody>
      </p:sp>
    </p:spTree>
    <p:extLst>
      <p:ext uri="{BB962C8B-B14F-4D97-AF65-F5344CB8AC3E}">
        <p14:creationId xmlns:p14="http://schemas.microsoft.com/office/powerpoint/2010/main" val="3761928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FF71-30CF-D72E-85EB-F4B4FA16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Responding to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DAF8F-D81C-9D35-0877-71E92DAD7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• Isolate affected systems.</a:t>
            </a:r>
          </a:p>
          <a:p>
            <a:r>
              <a:rPr lang="en-US" sz="2400"/>
              <a:t>• Analyze attack vectors.</a:t>
            </a:r>
          </a:p>
          <a:p>
            <a:r>
              <a:rPr lang="en-US" sz="2400"/>
              <a:t>• Restore from backups.</a:t>
            </a:r>
          </a:p>
          <a:p>
            <a:r>
              <a:rPr lang="en-US" sz="2400"/>
              <a:t>• Report to authorities.</a:t>
            </a:r>
          </a:p>
        </p:txBody>
      </p:sp>
    </p:spTree>
    <p:extLst>
      <p:ext uri="{BB962C8B-B14F-4D97-AF65-F5344CB8AC3E}">
        <p14:creationId xmlns:p14="http://schemas.microsoft.com/office/powerpoint/2010/main" val="2028611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A5A5B0DE-6BC0-F5C1-F186-03D5D6C614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466" r="-1" b="29357"/>
          <a:stretch/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646D2-5FCD-D248-0CDD-DE564BDB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Cybersecurity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643E5-98FF-49E2-5EF3-1EC8638F4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0247" y="4551037"/>
            <a:ext cx="4926411" cy="1509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• Enforce strong passwords.</a:t>
            </a:r>
          </a:p>
          <a:p>
            <a:r>
              <a:rPr lang="en-US" sz="1800">
                <a:solidFill>
                  <a:schemeClr val="tx2"/>
                </a:solidFill>
              </a:rPr>
              <a:t>• Use multi-factor authentication.</a:t>
            </a:r>
          </a:p>
          <a:p>
            <a:r>
              <a:rPr lang="en-US" sz="1800">
                <a:solidFill>
                  <a:schemeClr val="tx2"/>
                </a:solidFill>
              </a:rPr>
              <a:t>• Conduct regular audits.</a:t>
            </a:r>
          </a:p>
          <a:p>
            <a:r>
              <a:rPr lang="en-US" sz="1800">
                <a:solidFill>
                  <a:schemeClr val="tx2"/>
                </a:solidFill>
              </a:rPr>
              <a:t>• Educate all employees.</a:t>
            </a:r>
          </a:p>
        </p:txBody>
      </p:sp>
    </p:spTree>
    <p:extLst>
      <p:ext uri="{BB962C8B-B14F-4D97-AF65-F5344CB8AC3E}">
        <p14:creationId xmlns:p14="http://schemas.microsoft.com/office/powerpoint/2010/main" val="3451129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6405-AF5E-3842-86A6-CBB5C0EE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Emerging Cyber Threats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040A8-49A2-AC7A-F72D-B428EBD0D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• AI-driven attacks increase.</a:t>
            </a:r>
          </a:p>
          <a:p>
            <a:r>
              <a:rPr lang="en-US" sz="2400"/>
              <a:t>• IoT devices vulnerable.</a:t>
            </a:r>
          </a:p>
          <a:p>
            <a:r>
              <a:rPr lang="en-US" sz="2400"/>
              <a:t>• Quantum computing risks.</a:t>
            </a:r>
          </a:p>
          <a:p>
            <a:r>
              <a:rPr lang="en-US" sz="2400"/>
              <a:t>• Prepare for next Stuxnet.</a:t>
            </a:r>
          </a:p>
        </p:txBody>
      </p:sp>
    </p:spTree>
    <p:extLst>
      <p:ext uri="{BB962C8B-B14F-4D97-AF65-F5344CB8AC3E}">
        <p14:creationId xmlns:p14="http://schemas.microsoft.com/office/powerpoint/2010/main" val="993942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CC0B-4C71-2C73-01FC-7A3692CF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Project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FF111-CA54-FC6F-EA96-3A87BAB6F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• Studied 40,000 cyber incidents.</a:t>
            </a:r>
          </a:p>
          <a:p>
            <a:r>
              <a:rPr lang="en-US" sz="2400"/>
              <a:t>• Malware, DDoS top threats.</a:t>
            </a:r>
          </a:p>
          <a:p>
            <a:r>
              <a:rPr lang="en-US" sz="2400"/>
              <a:t>• Inspired by Iran’s story.</a:t>
            </a:r>
          </a:p>
          <a:p>
            <a:r>
              <a:rPr lang="en-US" sz="2400"/>
              <a:t>• Aims for global safety.</a:t>
            </a:r>
          </a:p>
        </p:txBody>
      </p:sp>
    </p:spTree>
    <p:extLst>
      <p:ext uri="{BB962C8B-B14F-4D97-AF65-F5344CB8AC3E}">
        <p14:creationId xmlns:p14="http://schemas.microsoft.com/office/powerpoint/2010/main" val="3622440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E610B-23E8-24D8-A3A8-51A422152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Our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7582E-4FF5-FAC9-8CFC-49583AA49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• Invest in cybersecurity tools.</a:t>
            </a:r>
          </a:p>
          <a:p>
            <a:r>
              <a:rPr lang="en-US" sz="2400"/>
              <a:t>• Train staff regularly.</a:t>
            </a:r>
          </a:p>
          <a:p>
            <a:r>
              <a:rPr lang="en-US" sz="2400"/>
              <a:t>• Share threat intelligence.</a:t>
            </a:r>
          </a:p>
          <a:p>
            <a:r>
              <a:rPr lang="en-US" sz="2400"/>
              <a:t>• Strengthen global defenses.</a:t>
            </a:r>
          </a:p>
        </p:txBody>
      </p:sp>
    </p:spTree>
    <p:extLst>
      <p:ext uri="{BB962C8B-B14F-4D97-AF65-F5344CB8AC3E}">
        <p14:creationId xmlns:p14="http://schemas.microsoft.com/office/powerpoint/2010/main" val="1612907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DE522-EB23-FED7-AC35-64FEEF951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BEC56-8BB4-BB7A-2BFB-86A4B7385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• Questions? Comments?</a:t>
            </a:r>
          </a:p>
          <a:p>
            <a:r>
              <a:rPr lang="en-US" sz="2400"/>
              <a:t>• Contact: [Your Email]</a:t>
            </a:r>
          </a:p>
          <a:p>
            <a:r>
              <a:rPr lang="en-US" sz="2400"/>
              <a:t>• Let’s discuss cybersecurity!</a:t>
            </a:r>
          </a:p>
          <a:p>
            <a:r>
              <a:rPr lang="en-US" sz="2400"/>
              <a:t>• Together, we’ll succeed.</a:t>
            </a:r>
          </a:p>
        </p:txBody>
      </p:sp>
    </p:spTree>
    <p:extLst>
      <p:ext uri="{BB962C8B-B14F-4D97-AF65-F5344CB8AC3E}">
        <p14:creationId xmlns:p14="http://schemas.microsoft.com/office/powerpoint/2010/main" val="2084677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6624-2AD2-B0BF-F7BB-7A95D7064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95288-4057-6F07-D550-83416FA52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• IAEA: Atoms for Peace.</a:t>
            </a:r>
          </a:p>
          <a:p>
            <a:r>
              <a:rPr lang="en-US" sz="2400"/>
              <a:t>• Symantec: Stuxnet Report.</a:t>
            </a:r>
          </a:p>
          <a:p>
            <a:r>
              <a:rPr lang="en-US" sz="2400"/>
              <a:t>• Kaggle: Cybersecurity Dataset.</a:t>
            </a:r>
          </a:p>
          <a:p>
            <a:r>
              <a:rPr lang="en-US" sz="2400"/>
              <a:t>• NIST Cybersecurity Framework.</a:t>
            </a:r>
          </a:p>
        </p:txBody>
      </p:sp>
    </p:spTree>
    <p:extLst>
      <p:ext uri="{BB962C8B-B14F-4D97-AF65-F5344CB8AC3E}">
        <p14:creationId xmlns:p14="http://schemas.microsoft.com/office/powerpoint/2010/main" val="1440726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8D776-53A3-8C7A-DBD4-08AF8C64E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1979: Revolution Stops Progress</a:t>
            </a:r>
          </a:p>
        </p:txBody>
      </p:sp>
      <p:pic>
        <p:nvPicPr>
          <p:cNvPr id="4" name="Picture 3" descr="A person with a beard and turban&#10;&#10;AI-generated content may be incorrect.">
            <a:extLst>
              <a:ext uri="{FF2B5EF4-FFF2-40B4-BE49-F238E27FC236}">
                <a16:creationId xmlns:a16="http://schemas.microsoft.com/office/drawing/2014/main" id="{4F18B6F6-A224-D966-D309-761914E69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3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7FD17966-2994-134D-D02D-7ED008B972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745531"/>
              </p:ext>
            </p:extLst>
          </p:nvPr>
        </p:nvGraphicFramePr>
        <p:xfrm>
          <a:off x="6417734" y="2614612"/>
          <a:ext cx="5291663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0726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17181-FFC6-83DB-436B-034D9C99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1980s: Secret Nuclear Restart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military uniform">
            <a:extLst>
              <a:ext uri="{FF2B5EF4-FFF2-40B4-BE49-F238E27FC236}">
                <a16:creationId xmlns:a16="http://schemas.microsoft.com/office/drawing/2014/main" id="{1A7B3010-FF5E-E2D1-0B63-C594B7722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4109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88F22-17FF-AC61-9B8D-A235F3FA2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• Iran-Iraq War sparks revival.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• Buys centrifuge plans from Khan.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• Russia, China aid Natanz.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• Aims for national strength.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875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with green worms and a white screen">
            <a:extLst>
              <a:ext uri="{FF2B5EF4-FFF2-40B4-BE49-F238E27FC236}">
                <a16:creationId xmlns:a16="http://schemas.microsoft.com/office/drawing/2014/main" id="{32960C54-FDCF-D6C1-2FD8-4F21CE7E1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r="-1" b="3518"/>
          <a:stretch/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A7D306-62BD-3C83-C17E-85C4738F0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2009: Stuxnet Strikes Natanz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11129-DBDF-3E5E-F579-5AB871957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0247" y="4551037"/>
            <a:ext cx="4926411" cy="1509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• Stuxnet virus destroys 1,000 centrifuges.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• U.S., Israel blamed for attack.</a:t>
            </a:r>
          </a:p>
          <a:p>
            <a:r>
              <a:rPr lang="en-US" sz="1800" dirty="0">
                <a:solidFill>
                  <a:schemeClr val="tx2"/>
                </a:solidFill>
              </a:rPr>
              <a:t>• Delays Iran’s nuclear plans.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• Shows cyberattack power.</a:t>
            </a:r>
          </a:p>
        </p:txBody>
      </p:sp>
    </p:spTree>
    <p:extLst>
      <p:ext uri="{BB962C8B-B14F-4D97-AF65-F5344CB8AC3E}">
        <p14:creationId xmlns:p14="http://schemas.microsoft.com/office/powerpoint/2010/main" val="3383817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768FD5-DD7A-43C7-8DEA-1F5DB3CB5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02053-AF78-6BA4-BA09-EF6934AFC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46" y="3703975"/>
            <a:ext cx="4337858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Why Cybersecurity Matters</a:t>
            </a:r>
          </a:p>
        </p:txBody>
      </p:sp>
      <p:pic>
        <p:nvPicPr>
          <p:cNvPr id="6" name="Picture 5" descr="A computer screen with green worms and a white screen&#10;&#10;AI-generated content may be incorrect.">
            <a:extLst>
              <a:ext uri="{FF2B5EF4-FFF2-40B4-BE49-F238E27FC236}">
                <a16:creationId xmlns:a16="http://schemas.microsoft.com/office/drawing/2014/main" id="{0D3F4ED4-E99A-53E9-B443-7C03D629E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3" b="17031"/>
          <a:stretch/>
        </p:blipFill>
        <p:spPr>
          <a:xfrm>
            <a:off x="2" y="10"/>
            <a:ext cx="12191999" cy="3154014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10AB0-FA59-A542-B4BE-705BA311B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703975"/>
            <a:ext cx="5257800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• Stuxnet reveals cyber risks.</a:t>
            </a:r>
          </a:p>
          <a:p>
            <a:r>
              <a:rPr lang="en-US" sz="2000"/>
              <a:t>• Attacks cost $10.5T in 2025.</a:t>
            </a:r>
          </a:p>
          <a:p>
            <a:r>
              <a:rPr lang="en-US" sz="2000"/>
              <a:t>• Threaten power, water, safety.</a:t>
            </a:r>
          </a:p>
          <a:p>
            <a:r>
              <a:rPr lang="en-US" sz="2000"/>
              <a:t>• Need to protect our world.</a:t>
            </a:r>
          </a:p>
        </p:txBody>
      </p:sp>
    </p:spTree>
    <p:extLst>
      <p:ext uri="{BB962C8B-B14F-4D97-AF65-F5344CB8AC3E}">
        <p14:creationId xmlns:p14="http://schemas.microsoft.com/office/powerpoint/2010/main" val="3650075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4C9F2-8211-0A9F-C03F-EA4E9ADB4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Cybersecurity Project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275688F5-353C-7D6B-4C6D-8CDDD26F82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8308195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0772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3E51B-B0AE-7AE0-F9C7-53C893584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Findings: Attack Types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4B340CE3-F981-B737-2325-CF6FB869EE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5649532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3916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A2738-CB1B-AAD3-9090-D9AC0B4E9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Severity of Attacks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381EE009-9290-316F-22FB-4E1FA08707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1646800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6742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816</Words>
  <Application>Microsoft Office PowerPoint</Application>
  <PresentationFormat>Widescreen</PresentationFormat>
  <Paragraphs>144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Office Theme</vt:lpstr>
      <vt:lpstr>Cyber Attacks</vt:lpstr>
      <vt:lpstr>1957: Atoms for Peace Begins</vt:lpstr>
      <vt:lpstr>1979: Revolution Stops Progress</vt:lpstr>
      <vt:lpstr>1980s: Secret Nuclear Restart</vt:lpstr>
      <vt:lpstr>2009: Stuxnet Strikes Natanz</vt:lpstr>
      <vt:lpstr>Why Cybersecurity Matters</vt:lpstr>
      <vt:lpstr>Our Cybersecurity Project</vt:lpstr>
      <vt:lpstr>Key Findings: Attack Types</vt:lpstr>
      <vt:lpstr>Severity of Attacks</vt:lpstr>
      <vt:lpstr>Project Goals</vt:lpstr>
      <vt:lpstr>Trend: Attack Frequency</vt:lpstr>
      <vt:lpstr>Geographical Attack Patterns</vt:lpstr>
      <vt:lpstr>Targeted Protocols</vt:lpstr>
      <vt:lpstr>Malware: The Top Threat</vt:lpstr>
      <vt:lpstr>DDoS: System Overload</vt:lpstr>
      <vt:lpstr>Intrusion: Data Breaches</vt:lpstr>
      <vt:lpstr>Severity and Attack Types</vt:lpstr>
      <vt:lpstr>Impact on Users/Devices</vt:lpstr>
      <vt:lpstr>Case Study: Malware Attack</vt:lpstr>
      <vt:lpstr>Case Study: DDoS Incident</vt:lpstr>
      <vt:lpstr>Preventing Cyber Attacks</vt:lpstr>
      <vt:lpstr>Detecting Threats Early</vt:lpstr>
      <vt:lpstr>Responding to Attacks</vt:lpstr>
      <vt:lpstr>Cybersecurity Best Practices</vt:lpstr>
      <vt:lpstr>Emerging Cyber Threats</vt:lpstr>
      <vt:lpstr>Project Summary</vt:lpstr>
      <vt:lpstr>Our Recommendations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ibrahim.ghali</dc:creator>
  <cp:lastModifiedBy>ibrahim.ghali</cp:lastModifiedBy>
  <cp:revision>1</cp:revision>
  <dcterms:created xsi:type="dcterms:W3CDTF">2025-04-29T00:34:13Z</dcterms:created>
  <dcterms:modified xsi:type="dcterms:W3CDTF">2025-04-29T12:54:54Z</dcterms:modified>
</cp:coreProperties>
</file>